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7" r:id="rId5"/>
    <p:sldId id="258" r:id="rId6"/>
    <p:sldId id="272" r:id="rId7"/>
    <p:sldId id="264" r:id="rId8"/>
    <p:sldId id="265" r:id="rId9"/>
    <p:sldId id="266" r:id="rId10"/>
    <p:sldId id="268" r:id="rId11"/>
    <p:sldId id="269" r:id="rId12"/>
    <p:sldId id="270" r:id="rId13"/>
    <p:sldId id="267" r:id="rId14"/>
    <p:sldId id="260" r:id="rId15"/>
    <p:sldId id="271" r:id="rId16"/>
    <p:sldId id="263" r:id="rId17"/>
    <p:sldId id="261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482"/>
    <a:srgbClr val="203469"/>
    <a:srgbClr val="DCEB54"/>
    <a:srgbClr val="EDB932"/>
    <a:srgbClr val="F2D847"/>
    <a:srgbClr val="B09166"/>
    <a:srgbClr val="1E324A"/>
    <a:srgbClr val="304F75"/>
    <a:srgbClr val="22364E"/>
    <a:srgbClr val="2135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25"/>
  </p:normalViewPr>
  <p:slideViewPr>
    <p:cSldViewPr snapToGrid="0" snapToObjects="1" showGuides="1">
      <p:cViewPr>
        <p:scale>
          <a:sx n="79" d="100"/>
          <a:sy n="79" d="100"/>
        </p:scale>
        <p:origin x="86" y="22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5" d="100"/>
          <a:sy n="75" d="100"/>
        </p:scale>
        <p:origin x="334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86E3027-7F25-9840-8E0D-084F80EA2984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CF0FCF-D37C-2B4B-A73F-9364D7157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38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FDC5BD-ECD0-C345-8526-B4557E3BA3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9DF1E6-AEF2-3A47-B67F-5994E2C9F8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170" y="6053980"/>
            <a:ext cx="2017340" cy="45748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A1CCE39-1F9B-4248-969E-CAB8A66EA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164" y="2526507"/>
            <a:ext cx="10171076" cy="6891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EA4256D-0F90-5446-ACA8-1C8874485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164" y="3276600"/>
            <a:ext cx="10171076" cy="176373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1857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82286"/>
            <a:ext cx="10364787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349500"/>
            <a:ext cx="5006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3173412"/>
            <a:ext cx="500697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3495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73412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90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3214" y="642601"/>
            <a:ext cx="3932237" cy="1077914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 edit Master title style.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3144" y="650540"/>
            <a:ext cx="6042243" cy="52184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3214" y="1720515"/>
            <a:ext cx="3932237" cy="41484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81888F6-0281-A94A-B0F6-2005A64F974F}"/>
              </a:ext>
            </a:extLst>
          </p:cNvPr>
          <p:cNvCxnSpPr>
            <a:cxnSpLocks/>
          </p:cNvCxnSpPr>
          <p:nvPr userDrawn="1"/>
        </p:nvCxnSpPr>
        <p:spPr>
          <a:xfrm>
            <a:off x="5152646" y="642601"/>
            <a:ext cx="0" cy="5226387"/>
          </a:xfrm>
          <a:prstGeom prst="line">
            <a:avLst/>
          </a:prstGeom>
          <a:ln w="15875">
            <a:solidFill>
              <a:srgbClr val="304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817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19842" y="642601"/>
            <a:ext cx="6035546" cy="52184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53214" y="6032836"/>
            <a:ext cx="393223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5E575D-BA7F-D946-B53D-6B65CC3611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3214" y="642601"/>
            <a:ext cx="3932237" cy="1077914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 edit Master title style.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FBB14FE-6E0F-6A4F-B4CF-005FACCE5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3214" y="1720515"/>
            <a:ext cx="3932237" cy="41484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4B3BAE-9BE1-5A40-98D1-4E7EC5ED3A8A}"/>
              </a:ext>
            </a:extLst>
          </p:cNvPr>
          <p:cNvCxnSpPr>
            <a:cxnSpLocks/>
          </p:cNvCxnSpPr>
          <p:nvPr userDrawn="1"/>
        </p:nvCxnSpPr>
        <p:spPr>
          <a:xfrm>
            <a:off x="5152646" y="642601"/>
            <a:ext cx="0" cy="5226387"/>
          </a:xfrm>
          <a:prstGeom prst="line">
            <a:avLst/>
          </a:prstGeom>
          <a:ln w="15875">
            <a:solidFill>
              <a:srgbClr val="304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106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 userDrawn="1"/>
        </p:nvSpPr>
        <p:spPr>
          <a:xfrm flipH="1">
            <a:off x="0" y="6067761"/>
            <a:ext cx="12192000" cy="790239"/>
          </a:xfrm>
          <a:prstGeom prst="rtTriangle">
            <a:avLst/>
          </a:prstGeom>
          <a:solidFill>
            <a:srgbClr val="304F7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A1614E4-60D7-B346-99E6-65E66B352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199" y="457201"/>
            <a:ext cx="10146297" cy="705680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1E0CD56-A04F-C349-8FC2-AD745A8F2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625" y="1247441"/>
            <a:ext cx="9717871" cy="4735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3CFC22D3-0A62-BA42-A391-8F7791B14E82}"/>
              </a:ext>
            </a:extLst>
          </p:cNvPr>
          <p:cNvSpPr/>
          <p:nvPr userDrawn="1"/>
        </p:nvSpPr>
        <p:spPr>
          <a:xfrm rot="5400000" flipH="1">
            <a:off x="3837607" y="2578433"/>
            <a:ext cx="441960" cy="8117174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F792DB-CB39-4F45-893C-83BD515ECA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2000" y="6328336"/>
            <a:ext cx="1569510" cy="35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21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4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 userDrawn="1"/>
        </p:nvSpPr>
        <p:spPr>
          <a:xfrm>
            <a:off x="0" y="6152320"/>
            <a:ext cx="12192000" cy="705680"/>
          </a:xfrm>
          <a:prstGeom prst="rtTriangle">
            <a:avLst/>
          </a:prstGeom>
          <a:solidFill>
            <a:srgbClr val="304F7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3CFC22D3-0A62-BA42-A391-8F7791B14E82}"/>
              </a:ext>
            </a:extLst>
          </p:cNvPr>
          <p:cNvSpPr/>
          <p:nvPr userDrawn="1"/>
        </p:nvSpPr>
        <p:spPr>
          <a:xfrm rot="16200000">
            <a:off x="7933613" y="2599613"/>
            <a:ext cx="399600" cy="8117174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AC8FD5A-CED2-984D-B946-62EACAE31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199" y="457201"/>
            <a:ext cx="10146297" cy="705680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2D72E1-FC4F-0A40-A0E1-16C5E89C7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625" y="1247441"/>
            <a:ext cx="9717871" cy="4735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06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28600" y="895561"/>
            <a:ext cx="9990000" cy="14214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857025" y="2502651"/>
            <a:ext cx="9572975" cy="3385226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>
            <a:off x="0" y="5493894"/>
            <a:ext cx="12192000" cy="1364105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flipH="1">
            <a:off x="4074826" y="6086007"/>
            <a:ext cx="8117174" cy="771991"/>
          </a:xfrm>
          <a:prstGeom prst="rt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21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920E5E-23DC-E64D-9307-C45232EAB7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76172E6F-F82D-5241-8936-2B3723D4C4F5}"/>
              </a:ext>
            </a:extLst>
          </p:cNvPr>
          <p:cNvSpPr/>
          <p:nvPr userDrawn="1"/>
        </p:nvSpPr>
        <p:spPr>
          <a:xfrm flipH="1">
            <a:off x="0" y="6067761"/>
            <a:ext cx="12192000" cy="790239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A1614E4-60D7-B346-99E6-65E66B352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199" y="457201"/>
            <a:ext cx="10146297" cy="70568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1E0CD56-A04F-C349-8FC2-AD745A8F2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625" y="1247441"/>
            <a:ext cx="9717871" cy="473575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3CFC22D3-0A62-BA42-A391-8F7791B14E82}"/>
              </a:ext>
            </a:extLst>
          </p:cNvPr>
          <p:cNvSpPr/>
          <p:nvPr userDrawn="1"/>
        </p:nvSpPr>
        <p:spPr>
          <a:xfrm rot="5400000" flipH="1">
            <a:off x="4564760" y="1587560"/>
            <a:ext cx="705680" cy="98352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0FC733-153B-B541-8B09-9142C3B904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199" y="6288048"/>
            <a:ext cx="1880753" cy="42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3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FF0FB4-AAA0-114E-834B-CEC17D64ED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B877B0-A5D2-074E-A9B1-9C6B12336D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170" y="6053980"/>
            <a:ext cx="2017340" cy="45748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68C189E-618D-5144-AD0D-5492D90D57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164" y="2526507"/>
            <a:ext cx="10171076" cy="6891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2CB97CC-3E2A-5945-BD40-E3821550F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164" y="3276600"/>
            <a:ext cx="10171076" cy="176373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3143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71A7DE-B8B9-F04E-B3BB-03291AB800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BDA8B1-E445-9E48-8EE9-67CCE6ACB6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170" y="6053980"/>
            <a:ext cx="2017340" cy="45748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3D5A280-5148-5E42-831E-CC2DF5BEB5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7860" y="2739867"/>
            <a:ext cx="9654540" cy="6891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6FBDA7E-2AE6-F640-8CD2-7AAE9A662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7860" y="3489960"/>
            <a:ext cx="9654540" cy="45748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0250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tter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B69EE3-0BB8-FE42-9DFC-63DECDD359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5D80D14-A90D-C149-A7F0-05203B67C6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9260" y="2529841"/>
            <a:ext cx="9364980" cy="65531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800">
                <a:solidFill>
                  <a:srgbClr val="304F7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7485A32-D4CA-4C4C-9002-79896AE57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9260" y="3185161"/>
            <a:ext cx="9364980" cy="1120140"/>
          </a:xfrm>
        </p:spPr>
        <p:txBody>
          <a:bodyPr/>
          <a:lstStyle>
            <a:lvl1pPr marL="0" indent="0">
              <a:buNone/>
              <a:defRPr sz="2400">
                <a:solidFill>
                  <a:srgbClr val="304F7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2907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3164" y="2240280"/>
            <a:ext cx="9983553" cy="7620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3164" y="3002280"/>
            <a:ext cx="9983553" cy="2038057"/>
          </a:xfrm>
        </p:spPr>
        <p:txBody>
          <a:bodyPr/>
          <a:lstStyle>
            <a:lvl1pPr marL="0" indent="0">
              <a:buNone/>
              <a:defRPr sz="2400">
                <a:solidFill>
                  <a:srgbClr val="29758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6013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089EBE-18BE-894E-915F-9013159F10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5E42338-9EED-D646-9D21-36736F2F4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1" y="1074420"/>
            <a:ext cx="9467880" cy="647700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348285F-06D0-5B48-BA0E-219432439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1" y="1882140"/>
            <a:ext cx="9479280" cy="47167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556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7724E6-13B1-9448-A49C-3E88484DF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933C6F-E28C-AD49-9647-D04B053C68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6316" y="6038752"/>
            <a:ext cx="1902874" cy="43152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9248D47-B84D-DF42-853F-91D3BD7A3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314481"/>
            <a:ext cx="9532620" cy="632460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C33A10-F6D6-7E49-AD29-E6469ABDD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6869" y="1104900"/>
            <a:ext cx="8470671" cy="4806159"/>
          </a:xfrm>
        </p:spPr>
        <p:txBody>
          <a:bodyPr/>
          <a:lstStyle>
            <a:lvl1pPr>
              <a:defRPr>
                <a:solidFill>
                  <a:srgbClr val="304F75"/>
                </a:solidFill>
              </a:defRPr>
            </a:lvl1pPr>
            <a:lvl2pPr>
              <a:defRPr>
                <a:solidFill>
                  <a:srgbClr val="304F75"/>
                </a:solidFill>
              </a:defRPr>
            </a:lvl2pPr>
            <a:lvl3pPr>
              <a:defRPr>
                <a:solidFill>
                  <a:srgbClr val="304F75"/>
                </a:solidFill>
              </a:defRPr>
            </a:lvl3pPr>
            <a:lvl4pPr>
              <a:defRPr>
                <a:solidFill>
                  <a:srgbClr val="304F75"/>
                </a:solidFill>
              </a:defRPr>
            </a:lvl4pPr>
            <a:lvl5pPr>
              <a:defRPr>
                <a:solidFill>
                  <a:srgbClr val="304F7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B45694-8CA5-C041-9142-6BAEA362CC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0604" y="6142160"/>
            <a:ext cx="2087396" cy="47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06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Patter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2519FC-CCF2-5745-AB98-9902A3816E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725703B-7880-2441-861B-2DA87522F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940" y="590060"/>
            <a:ext cx="9702060" cy="624840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802501-3829-3741-A8F6-BEBFC442F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569" y="1291099"/>
            <a:ext cx="9295431" cy="4628438"/>
          </a:xfrm>
        </p:spPr>
        <p:txBody>
          <a:bodyPr/>
          <a:lstStyle>
            <a:lvl1pPr>
              <a:defRPr>
                <a:solidFill>
                  <a:srgbClr val="304F75"/>
                </a:solidFill>
              </a:defRPr>
            </a:lvl1pPr>
            <a:lvl2pPr>
              <a:defRPr>
                <a:solidFill>
                  <a:srgbClr val="304F75"/>
                </a:solidFill>
              </a:defRPr>
            </a:lvl2pPr>
            <a:lvl3pPr>
              <a:defRPr>
                <a:solidFill>
                  <a:srgbClr val="304F75"/>
                </a:solidFill>
              </a:defRPr>
            </a:lvl3pPr>
            <a:lvl4pPr>
              <a:defRPr>
                <a:solidFill>
                  <a:srgbClr val="304F75"/>
                </a:solidFill>
              </a:defRPr>
            </a:lvl4pPr>
            <a:lvl5pPr>
              <a:defRPr>
                <a:solidFill>
                  <a:srgbClr val="304F7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994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Patter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12B91B-C83E-3041-A5A2-B3B0A2FE95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3DB0204-22D1-B14B-9F31-5C4B49B41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1538326"/>
            <a:ext cx="10292080" cy="624840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585DFA0-6E0F-304B-9BD1-372118789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549" y="2239365"/>
            <a:ext cx="9885451" cy="3289368"/>
          </a:xfrm>
        </p:spPr>
        <p:txBody>
          <a:bodyPr/>
          <a:lstStyle>
            <a:lvl1pPr>
              <a:buClr>
                <a:srgbClr val="29758C"/>
              </a:buClr>
              <a:defRPr>
                <a:solidFill>
                  <a:srgbClr val="304F75"/>
                </a:solidFill>
              </a:defRPr>
            </a:lvl1pPr>
            <a:lvl2pPr>
              <a:buClr>
                <a:srgbClr val="29758C"/>
              </a:buClr>
              <a:defRPr>
                <a:solidFill>
                  <a:srgbClr val="304F75"/>
                </a:solidFill>
              </a:defRPr>
            </a:lvl2pPr>
            <a:lvl3pPr>
              <a:buClr>
                <a:srgbClr val="29758C"/>
              </a:buClr>
              <a:defRPr>
                <a:solidFill>
                  <a:srgbClr val="304F75"/>
                </a:solidFill>
              </a:defRPr>
            </a:lvl3pPr>
            <a:lvl4pPr>
              <a:buClr>
                <a:srgbClr val="29758C"/>
              </a:buClr>
              <a:defRPr>
                <a:solidFill>
                  <a:srgbClr val="304F75"/>
                </a:solidFill>
              </a:defRPr>
            </a:lvl4pPr>
            <a:lvl5pPr>
              <a:buClr>
                <a:srgbClr val="29758C"/>
              </a:buClr>
              <a:defRPr>
                <a:solidFill>
                  <a:srgbClr val="304F7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65963D-3D91-8D4E-8C9A-5FA6C246E2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0604" y="6142160"/>
            <a:ext cx="2087396" cy="47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49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- Patter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067B2F-B3FE-8A4C-8FEA-5DDD7FB5C0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5362D7-9D2B-EE4A-BB03-EFF6A335D8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2323" y="5981764"/>
            <a:ext cx="2299471" cy="52146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B0A6758-950F-AC45-B51F-8860B0A24A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0662" y="445280"/>
            <a:ext cx="7285324" cy="624840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Click to edit Picture title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275AB37-0769-6140-BF8C-42EED45F61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590661" y="1108139"/>
            <a:ext cx="7285325" cy="5304581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566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62102-80FE-4A48-85EC-4CBAFA00BE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416D4B-B9CC-2D4B-9A9F-44F5FA89DC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170" y="6053980"/>
            <a:ext cx="2017340" cy="45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70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D12ADE-3CD8-9046-9842-5072E7A982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7AEDDA-34B0-264C-BBF0-75708CCB8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170" y="6053980"/>
            <a:ext cx="2017340" cy="45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60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D9EF30-F78D-A04A-B6BB-205CE90084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7C32AB-C3D9-3D4C-8FC4-80C3AFAB24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170" y="6053980"/>
            <a:ext cx="2017340" cy="45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174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27E09B6F-5C2C-624F-AF96-1D83BD0E29FE}"/>
              </a:ext>
            </a:extLst>
          </p:cNvPr>
          <p:cNvSpPr/>
          <p:nvPr userDrawn="1"/>
        </p:nvSpPr>
        <p:spPr>
          <a:xfrm>
            <a:off x="0" y="0"/>
            <a:ext cx="1072800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53D894-B60A-AC41-9E0A-6A2F51AB09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2A688F4B-DC28-0341-8141-775A309A4D9B}"/>
              </a:ext>
            </a:extLst>
          </p:cNvPr>
          <p:cNvSpPr/>
          <p:nvPr userDrawn="1"/>
        </p:nvSpPr>
        <p:spPr>
          <a:xfrm flipV="1">
            <a:off x="0" y="0"/>
            <a:ext cx="538680" cy="3739978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19D051-C4D5-9845-A639-411E6DD172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170" y="6053980"/>
            <a:ext cx="2017340" cy="45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06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B523F1-54C0-484B-AA09-0E6D0D937D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F8E1C2-01A2-164B-816B-4AA0B45515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2323" y="5981764"/>
            <a:ext cx="2299471" cy="52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1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028D0307-2197-914C-95F7-7EF6CA55E403}"/>
              </a:ext>
            </a:extLst>
          </p:cNvPr>
          <p:cNvSpPr/>
          <p:nvPr userDrawn="1"/>
        </p:nvSpPr>
        <p:spPr>
          <a:xfrm>
            <a:off x="0" y="0"/>
            <a:ext cx="1072800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7165FD-AF7D-324F-A1DB-95F7D2F3CB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38F0043D-FCF8-844D-8246-90D951356690}"/>
              </a:ext>
            </a:extLst>
          </p:cNvPr>
          <p:cNvSpPr/>
          <p:nvPr userDrawn="1"/>
        </p:nvSpPr>
        <p:spPr>
          <a:xfrm>
            <a:off x="0" y="0"/>
            <a:ext cx="633600" cy="68580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AE312E-1E74-2F4D-AC2C-B3023E7220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170" y="6053980"/>
            <a:ext cx="2017340" cy="45748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5D80D14-A90D-C149-A7F0-05203B67C6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164" y="2526507"/>
            <a:ext cx="10171076" cy="6891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7485A32-D4CA-4C4C-9002-79896AE57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164" y="3276600"/>
            <a:ext cx="10171076" cy="176373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888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36703E-4E11-CF49-8292-BF57DEFDB8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6953C0-F0F1-1E43-A6A4-9753FC9173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786" y="5911058"/>
            <a:ext cx="2089589" cy="47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401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E93069-39D9-614C-98A2-502954E97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3F8EE9-2222-3748-AFF0-1DDC691A29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6316" y="6038752"/>
            <a:ext cx="1902874" cy="43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92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5C85B8-DC15-444F-8F11-69B8C9B9C7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781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4BC991E-ED76-4246-B133-18AE3D8565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BB44CA-E8DE-CC4E-AC24-810CC68C97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654" y="5972433"/>
            <a:ext cx="2267972" cy="51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726489"/>
            <a:ext cx="9144000" cy="155967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71839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050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6479" y="4466318"/>
            <a:ext cx="6063521" cy="142146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9983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600" y="457200"/>
            <a:ext cx="9990000" cy="790241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025" y="1247442"/>
            <a:ext cx="9572975" cy="43631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46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600" y="457200"/>
            <a:ext cx="9990000" cy="790241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025" y="1247442"/>
            <a:ext cx="9572975" cy="43631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642BDB-249C-FA40-9B50-C2B9195E4C48}"/>
              </a:ext>
            </a:extLst>
          </p:cNvPr>
          <p:cNvSpPr/>
          <p:nvPr userDrawn="1"/>
        </p:nvSpPr>
        <p:spPr>
          <a:xfrm>
            <a:off x="9262533" y="5867400"/>
            <a:ext cx="2929467" cy="990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7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600" y="457200"/>
            <a:ext cx="9990000" cy="790241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642BDB-249C-FA40-9B50-C2B9195E4C48}"/>
              </a:ext>
            </a:extLst>
          </p:cNvPr>
          <p:cNvSpPr/>
          <p:nvPr userDrawn="1"/>
        </p:nvSpPr>
        <p:spPr>
          <a:xfrm>
            <a:off x="9262533" y="5867400"/>
            <a:ext cx="2929467" cy="990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5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498" y="487681"/>
            <a:ext cx="10515600" cy="7924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498" y="1352939"/>
            <a:ext cx="5181600" cy="4614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9498" y="1352938"/>
            <a:ext cx="5181600" cy="46141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45A162-671C-7640-951D-A46E80A2FE1F}"/>
              </a:ext>
            </a:extLst>
          </p:cNvPr>
          <p:cNvCxnSpPr/>
          <p:nvPr userDrawn="1"/>
        </p:nvCxnSpPr>
        <p:spPr>
          <a:xfrm>
            <a:off x="6163298" y="1280160"/>
            <a:ext cx="0" cy="4686940"/>
          </a:xfrm>
          <a:prstGeom prst="line">
            <a:avLst/>
          </a:prstGeom>
          <a:ln w="15875">
            <a:solidFill>
              <a:srgbClr val="304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35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7B3620-41B4-5C4B-8D1B-EE4AE330CEEE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0604" y="6142160"/>
            <a:ext cx="2087396" cy="47337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7025" y="1226820"/>
            <a:ext cx="9572975" cy="4383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ight Triangle 8"/>
          <p:cNvSpPr/>
          <p:nvPr userDrawn="1"/>
        </p:nvSpPr>
        <p:spPr>
          <a:xfrm flipV="1">
            <a:off x="0" y="0"/>
            <a:ext cx="756000" cy="52488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 userDrawn="1"/>
        </p:nvSpPr>
        <p:spPr>
          <a:xfrm>
            <a:off x="0" y="0"/>
            <a:ext cx="1072800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1419025" y="487681"/>
            <a:ext cx="10010975" cy="670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headline style</a:t>
            </a:r>
          </a:p>
        </p:txBody>
      </p:sp>
    </p:spTree>
    <p:extLst>
      <p:ext uri="{BB962C8B-B14F-4D97-AF65-F5344CB8AC3E}">
        <p14:creationId xmlns:p14="http://schemas.microsoft.com/office/powerpoint/2010/main" val="169929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1" r:id="rId2"/>
    <p:sldLayoutId id="2147483676" r:id="rId3"/>
    <p:sldLayoutId id="2147483649" r:id="rId4"/>
    <p:sldLayoutId id="2147483654" r:id="rId5"/>
    <p:sldLayoutId id="2147483650" r:id="rId6"/>
    <p:sldLayoutId id="2147483685" r:id="rId7"/>
    <p:sldLayoutId id="2147483686" r:id="rId8"/>
    <p:sldLayoutId id="2147483652" r:id="rId9"/>
    <p:sldLayoutId id="2147483697" r:id="rId10"/>
    <p:sldLayoutId id="2147483656" r:id="rId11"/>
    <p:sldLayoutId id="2147483657" r:id="rId12"/>
    <p:sldLayoutId id="2147483683" r:id="rId13"/>
    <p:sldLayoutId id="2147483655" r:id="rId14"/>
    <p:sldLayoutId id="2147483696" r:id="rId15"/>
    <p:sldLayoutId id="2147483684" r:id="rId16"/>
    <p:sldLayoutId id="2147483674" r:id="rId17"/>
    <p:sldLayoutId id="2147483675" r:id="rId18"/>
    <p:sldLayoutId id="2147483682" r:id="rId19"/>
    <p:sldLayoutId id="2147483678" r:id="rId20"/>
    <p:sldLayoutId id="2147483679" r:id="rId21"/>
    <p:sldLayoutId id="2147483680" r:id="rId22"/>
    <p:sldLayoutId id="2147483681" r:id="rId23"/>
    <p:sldLayoutId id="2147483677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DIN Condense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B2C12A"/>
        </a:buClr>
        <a:buFont typeface="Arial"/>
        <a:buChar char="•"/>
        <a:defRPr sz="2800" b="0" i="0" kern="1200">
          <a:solidFill>
            <a:srgbClr val="29758C"/>
          </a:solidFill>
          <a:latin typeface="Aleo" panose="020F050202020403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2C12A"/>
        </a:buClr>
        <a:buFont typeface="Arial"/>
        <a:buChar char="•"/>
        <a:defRPr sz="2400" b="0" i="0" kern="1200">
          <a:solidFill>
            <a:srgbClr val="29758C"/>
          </a:solidFill>
          <a:latin typeface="Aleo" panose="020F050202020403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2C12A"/>
        </a:buClr>
        <a:buFont typeface="Arial"/>
        <a:buChar char="•"/>
        <a:defRPr sz="2000" b="0" i="0" kern="1200">
          <a:solidFill>
            <a:srgbClr val="29758C"/>
          </a:solidFill>
          <a:latin typeface="Aleo" panose="020F050202020403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2C12A"/>
        </a:buClr>
        <a:buFont typeface="Arial"/>
        <a:buChar char="•"/>
        <a:defRPr sz="1800" b="0" i="0" kern="1200">
          <a:solidFill>
            <a:srgbClr val="29758C"/>
          </a:solidFill>
          <a:latin typeface="Aleo" panose="020F050202020403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2C12A"/>
        </a:buClr>
        <a:buFont typeface="Arial"/>
        <a:buChar char="•"/>
        <a:defRPr sz="1800" b="0" i="0" kern="1200">
          <a:solidFill>
            <a:srgbClr val="29758C"/>
          </a:solidFill>
          <a:latin typeface="Ale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24" userDrawn="1">
          <p15:clr>
            <a:srgbClr val="F26B43"/>
          </p15:clr>
        </p15:guide>
        <p15:guide id="2" pos="960" userDrawn="1">
          <p15:clr>
            <a:srgbClr val="F26B43"/>
          </p15:clr>
        </p15:guide>
        <p15:guide id="3" pos="7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5ACF5B-ECD8-4972-AD33-959A851C3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720" y="1731792"/>
            <a:ext cx="4377185" cy="4250767"/>
          </a:xfrm>
          <a:prstGeom prst="ellipse">
            <a:avLst/>
          </a:prstGeom>
          <a:solidFill>
            <a:schemeClr val="tx1"/>
          </a:solidFill>
          <a:ln w="63500" cap="rnd">
            <a:solidFill>
              <a:schemeClr val="accent4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3000000"/>
            </a:lightRig>
          </a:scene3d>
          <a:sp3d extrusionH="76200" contourW="7620">
            <a:extrusionClr>
              <a:schemeClr val="bg1"/>
            </a:extrusionClr>
            <a:contourClr>
              <a:srgbClr val="333333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6C434F-9908-40F4-B4D8-28541E411D8E}"/>
              </a:ext>
            </a:extLst>
          </p:cNvPr>
          <p:cNvSpPr txBox="1"/>
          <p:nvPr/>
        </p:nvSpPr>
        <p:spPr>
          <a:xfrm>
            <a:off x="5514143" y="247207"/>
            <a:ext cx="62743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000" b="0" i="0" u="none" strike="noStrike" baseline="0" dirty="0">
              <a:solidFill>
                <a:srgbClr val="000000"/>
              </a:solidFill>
              <a:latin typeface="D-DIN"/>
            </a:endParaRPr>
          </a:p>
          <a:p>
            <a:pPr algn="ctr"/>
            <a:r>
              <a:rPr lang="pt-BR" sz="2000" b="0" i="0" u="none" strike="noStrike" baseline="0" dirty="0">
                <a:solidFill>
                  <a:srgbClr val="000000"/>
                </a:solidFill>
                <a:latin typeface="D-DIN"/>
              </a:rPr>
              <a:t> </a:t>
            </a:r>
            <a:r>
              <a:rPr lang="pt-BR" sz="4400" b="0" i="0" u="none" strike="noStrike" baseline="0" dirty="0">
                <a:solidFill>
                  <a:srgbClr val="133B85"/>
                </a:solidFill>
                <a:latin typeface="D-DIN"/>
              </a:rPr>
              <a:t>S E V E N T H   A N N U A 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496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CAF2E2-58EB-4E80-8092-31A0B83A6FE8}"/>
              </a:ext>
            </a:extLst>
          </p:cNvPr>
          <p:cNvSpPr txBox="1"/>
          <p:nvPr/>
        </p:nvSpPr>
        <p:spPr>
          <a:xfrm>
            <a:off x="2064269" y="0"/>
            <a:ext cx="80634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Longevity Awards – 5 years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14EE35-AFFA-4DE9-80CB-1FADD87A151B}"/>
              </a:ext>
            </a:extLst>
          </p:cNvPr>
          <p:cNvSpPr txBox="1"/>
          <p:nvPr/>
        </p:nvSpPr>
        <p:spPr>
          <a:xfrm>
            <a:off x="3756911" y="1957475"/>
            <a:ext cx="4867584" cy="440120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4000" dirty="0"/>
              <a:t>Anthony Cox</a:t>
            </a:r>
          </a:p>
          <a:p>
            <a:pPr algn="ctr"/>
            <a:r>
              <a:rPr lang="en-US" sz="4000" dirty="0"/>
              <a:t>Christopher Galindo</a:t>
            </a:r>
          </a:p>
          <a:p>
            <a:pPr algn="ctr"/>
            <a:r>
              <a:rPr lang="en-US" sz="4000" dirty="0"/>
              <a:t>Erica Arcos</a:t>
            </a:r>
          </a:p>
          <a:p>
            <a:pPr algn="ctr"/>
            <a:r>
              <a:rPr lang="en-US" sz="4000" dirty="0"/>
              <a:t>Hector Garcia</a:t>
            </a:r>
          </a:p>
          <a:p>
            <a:pPr algn="ctr"/>
            <a:r>
              <a:rPr lang="en-US" sz="4000" dirty="0"/>
              <a:t>Joyce Wilt</a:t>
            </a:r>
          </a:p>
          <a:p>
            <a:pPr algn="ctr"/>
            <a:r>
              <a:rPr lang="en-US" sz="4000" dirty="0"/>
              <a:t>Danielle Kuskowski</a:t>
            </a:r>
          </a:p>
          <a:p>
            <a:pPr algn="ctr"/>
            <a:r>
              <a:rPr lang="en-US" sz="4000" dirty="0"/>
              <a:t>Paul </a:t>
            </a:r>
            <a:r>
              <a:rPr lang="en-US" sz="4000" dirty="0" err="1"/>
              <a:t>Vanderveen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79FEFA-4DD4-499E-83D2-AD153A1D5629}"/>
              </a:ext>
            </a:extLst>
          </p:cNvPr>
          <p:cNvSpPr txBox="1"/>
          <p:nvPr/>
        </p:nvSpPr>
        <p:spPr>
          <a:xfrm>
            <a:off x="4134373" y="1081016"/>
            <a:ext cx="41126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Administration</a:t>
            </a:r>
          </a:p>
        </p:txBody>
      </p:sp>
    </p:spTree>
    <p:extLst>
      <p:ext uri="{BB962C8B-B14F-4D97-AF65-F5344CB8AC3E}">
        <p14:creationId xmlns:p14="http://schemas.microsoft.com/office/powerpoint/2010/main" val="815569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CAF2E2-58EB-4E80-8092-31A0B83A6FE8}"/>
              </a:ext>
            </a:extLst>
          </p:cNvPr>
          <p:cNvSpPr txBox="1"/>
          <p:nvPr/>
        </p:nvSpPr>
        <p:spPr>
          <a:xfrm>
            <a:off x="1767268" y="146569"/>
            <a:ext cx="81381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Longevity Awards - 10 years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B09DB4-4274-4FF4-B3B8-C37816FF9DC7}"/>
              </a:ext>
            </a:extLst>
          </p:cNvPr>
          <p:cNvSpPr txBox="1"/>
          <p:nvPr/>
        </p:nvSpPr>
        <p:spPr>
          <a:xfrm>
            <a:off x="6148813" y="1428452"/>
            <a:ext cx="4216377" cy="200054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4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Colonnade</a:t>
            </a:r>
          </a:p>
          <a:p>
            <a:pPr algn="ctr"/>
            <a:r>
              <a:rPr lang="en-US" sz="4000" dirty="0"/>
              <a:t>Adam Dekaria</a:t>
            </a:r>
          </a:p>
          <a:p>
            <a:pPr algn="ctr"/>
            <a:r>
              <a:rPr lang="en-US" sz="4000" dirty="0"/>
              <a:t>Paula Sikes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44C51F-C920-4E93-B4CF-48302BFF25EE}"/>
              </a:ext>
            </a:extLst>
          </p:cNvPr>
          <p:cNvSpPr txBox="1"/>
          <p:nvPr/>
        </p:nvSpPr>
        <p:spPr>
          <a:xfrm>
            <a:off x="1092638" y="1414019"/>
            <a:ext cx="5003362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Grandview Terrace </a:t>
            </a:r>
          </a:p>
          <a:p>
            <a:pPr algn="ctr"/>
            <a:r>
              <a:rPr lang="en-US" sz="4000" dirty="0" err="1"/>
              <a:t>Vetuta</a:t>
            </a:r>
            <a:r>
              <a:rPr lang="en-US" sz="4000" dirty="0"/>
              <a:t> </a:t>
            </a:r>
            <a:r>
              <a:rPr lang="en-US" sz="4000" dirty="0" err="1"/>
              <a:t>Mesesan</a:t>
            </a:r>
            <a:endParaRPr lang="en-US" sz="4000" dirty="0"/>
          </a:p>
          <a:p>
            <a:pPr algn="ctr"/>
            <a:r>
              <a:rPr lang="en-US" sz="4000" dirty="0" err="1"/>
              <a:t>Chederika</a:t>
            </a:r>
            <a:r>
              <a:rPr lang="en-US" sz="4000" dirty="0"/>
              <a:t> Wilson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7B0DEA-5BF4-4FCB-A900-A6B44D86033C}"/>
              </a:ext>
            </a:extLst>
          </p:cNvPr>
          <p:cNvSpPr txBox="1"/>
          <p:nvPr/>
        </p:nvSpPr>
        <p:spPr>
          <a:xfrm>
            <a:off x="1405087" y="3556628"/>
            <a:ext cx="4690913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 Loma Village </a:t>
            </a:r>
            <a:r>
              <a:rPr lang="en-US" sz="4000" dirty="0"/>
              <a:t>Autumn Campbell</a:t>
            </a:r>
          </a:p>
          <a:p>
            <a:pPr algn="ctr"/>
            <a:r>
              <a:rPr lang="en-US" sz="4000" dirty="0"/>
              <a:t>Sandra </a:t>
            </a:r>
            <a:r>
              <a:rPr lang="en-US" sz="4000" dirty="0" err="1"/>
              <a:t>Sweezey</a:t>
            </a:r>
            <a:endParaRPr lang="en-US" sz="4000" dirty="0"/>
          </a:p>
          <a:p>
            <a:pPr algn="ctr"/>
            <a:r>
              <a:rPr lang="en-US" sz="4000" dirty="0"/>
              <a:t>Lacey Jameson</a:t>
            </a:r>
          </a:p>
          <a:p>
            <a:pPr algn="ctr"/>
            <a:r>
              <a:rPr lang="en-US" sz="4000" dirty="0"/>
              <a:t>Irma Rodriguez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BD329A-EDC4-4D64-A8AC-2AA1CC401B5D}"/>
              </a:ext>
            </a:extLst>
          </p:cNvPr>
          <p:cNvSpPr txBox="1"/>
          <p:nvPr/>
        </p:nvSpPr>
        <p:spPr>
          <a:xfrm>
            <a:off x="6148813" y="3556628"/>
            <a:ext cx="435968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Administration</a:t>
            </a:r>
          </a:p>
          <a:p>
            <a:pPr algn="ctr"/>
            <a:r>
              <a:rPr lang="en-US" sz="4000" dirty="0"/>
              <a:t>Bonnie Olsen</a:t>
            </a:r>
          </a:p>
        </p:txBody>
      </p:sp>
    </p:spTree>
    <p:extLst>
      <p:ext uri="{BB962C8B-B14F-4D97-AF65-F5344CB8AC3E}">
        <p14:creationId xmlns:p14="http://schemas.microsoft.com/office/powerpoint/2010/main" val="3030602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CAF2E2-58EB-4E80-8092-31A0B83A6FE8}"/>
              </a:ext>
            </a:extLst>
          </p:cNvPr>
          <p:cNvSpPr txBox="1"/>
          <p:nvPr/>
        </p:nvSpPr>
        <p:spPr>
          <a:xfrm>
            <a:off x="1809721" y="72901"/>
            <a:ext cx="84244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Longevity Awards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7B0DEA-5BF4-4FCB-A900-A6B44D86033C}"/>
              </a:ext>
            </a:extLst>
          </p:cNvPr>
          <p:cNvSpPr txBox="1"/>
          <p:nvPr/>
        </p:nvSpPr>
        <p:spPr>
          <a:xfrm>
            <a:off x="3887356" y="790102"/>
            <a:ext cx="43592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La Loma Village</a:t>
            </a:r>
          </a:p>
        </p:txBody>
      </p:sp>
      <p:pic>
        <p:nvPicPr>
          <p:cNvPr id="2" name="Picture 2" descr="40 Year Work Anniversary Gift 40 Year Anniversary | Etsy | Work anniversary,  Employee appreciation gifts, Work anniversary gifts">
            <a:extLst>
              <a:ext uri="{FF2B5EF4-FFF2-40B4-BE49-F238E27FC236}">
                <a16:creationId xmlns:a16="http://schemas.microsoft.com/office/drawing/2014/main" id="{539EFAAF-07C2-4886-9BDC-9362B992FD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t="8904" r="18235" b="29514"/>
          <a:stretch/>
        </p:blipFill>
        <p:spPr bwMode="auto">
          <a:xfrm>
            <a:off x="3780376" y="2054739"/>
            <a:ext cx="4736479" cy="3706361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BE979A-F5FA-47C6-8FAB-06A3B3F06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241" y="3060698"/>
            <a:ext cx="819909" cy="2476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0CA5EF-8DBD-4982-991E-1716EEB61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044" y="2666091"/>
            <a:ext cx="2893936" cy="3862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3F8883-7115-42EA-A526-382D04A420BD}"/>
              </a:ext>
            </a:extLst>
          </p:cNvPr>
          <p:cNvSpPr txBox="1"/>
          <p:nvPr/>
        </p:nvSpPr>
        <p:spPr>
          <a:xfrm>
            <a:off x="4049917" y="2660470"/>
            <a:ext cx="41205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spc="80" dirty="0">
                <a:solidFill>
                  <a:schemeClr val="bg1"/>
                </a:solidFill>
              </a:rPr>
              <a:t>Jeannette </a:t>
            </a:r>
            <a:r>
              <a:rPr lang="en-US" sz="4400" spc="80" dirty="0" err="1">
                <a:solidFill>
                  <a:schemeClr val="bg1"/>
                </a:solidFill>
              </a:rPr>
              <a:t>Oblea</a:t>
            </a:r>
            <a:endParaRPr lang="en-US" sz="4400" spc="8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1F92F2-8739-4759-9458-2059C92CD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004" y="3540254"/>
            <a:ext cx="1700813" cy="160969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384749D-D0AE-4E06-B170-D200B244A356}"/>
              </a:ext>
            </a:extLst>
          </p:cNvPr>
          <p:cNvSpPr txBox="1"/>
          <p:nvPr/>
        </p:nvSpPr>
        <p:spPr>
          <a:xfrm>
            <a:off x="3921752" y="2806797"/>
            <a:ext cx="37576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15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32A9B05-746E-43FE-8D03-165DAD9BA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288" y="3663661"/>
            <a:ext cx="583950" cy="381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B85E843-DC8D-41F1-936A-C8291B04D2C7}"/>
              </a:ext>
            </a:extLst>
          </p:cNvPr>
          <p:cNvSpPr txBox="1"/>
          <p:nvPr/>
        </p:nvSpPr>
        <p:spPr>
          <a:xfrm>
            <a:off x="6001395" y="3475100"/>
            <a:ext cx="1053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DB93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180</a:t>
            </a:r>
            <a:endParaRPr lang="en-US" sz="3900" dirty="0">
              <a:solidFill>
                <a:srgbClr val="EDB93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1B204D4-34C6-45F9-93A1-B043EDAD6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493" y="4096712"/>
            <a:ext cx="794279" cy="38621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A06E937-7FC8-4C86-9FC0-1D078ED8E28D}"/>
              </a:ext>
            </a:extLst>
          </p:cNvPr>
          <p:cNvSpPr txBox="1"/>
          <p:nvPr/>
        </p:nvSpPr>
        <p:spPr>
          <a:xfrm>
            <a:off x="6077288" y="3930149"/>
            <a:ext cx="800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782</a:t>
            </a:r>
            <a:endParaRPr lang="en-US" sz="2800" dirty="0">
              <a:solidFill>
                <a:schemeClr val="bg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EBB42E8-0D63-4C86-8F3F-C165B6A57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493" y="4907145"/>
            <a:ext cx="961562" cy="38621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90ED5F7-271A-4D84-B310-FAFEA7AFB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864" y="4486716"/>
            <a:ext cx="1053090" cy="38621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583CEE4-C850-4989-9B1C-44397FCC0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614" y="5304088"/>
            <a:ext cx="1053089" cy="38621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F0D455D-767F-405A-A4D7-E823F37BABBE}"/>
              </a:ext>
            </a:extLst>
          </p:cNvPr>
          <p:cNvSpPr txBox="1"/>
          <p:nvPr/>
        </p:nvSpPr>
        <p:spPr>
          <a:xfrm>
            <a:off x="5994692" y="4309172"/>
            <a:ext cx="1404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DB93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5,475</a:t>
            </a:r>
            <a:endParaRPr lang="en-US" sz="3600" dirty="0">
              <a:solidFill>
                <a:srgbClr val="EDB93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CC54C2-9C8E-46A0-AAFE-DBFD5C57BDE5}"/>
              </a:ext>
            </a:extLst>
          </p:cNvPr>
          <p:cNvSpPr txBox="1"/>
          <p:nvPr/>
        </p:nvSpPr>
        <p:spPr>
          <a:xfrm>
            <a:off x="5985738" y="4731687"/>
            <a:ext cx="1364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spc="-200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131,400</a:t>
            </a:r>
            <a:endParaRPr lang="en-US" sz="2800" spc="-200" dirty="0">
              <a:solidFill>
                <a:schemeClr val="bg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349F771-8DEE-4600-95D5-CB2B3203999E}"/>
              </a:ext>
            </a:extLst>
          </p:cNvPr>
          <p:cNvSpPr txBox="1"/>
          <p:nvPr/>
        </p:nvSpPr>
        <p:spPr>
          <a:xfrm>
            <a:off x="5935338" y="5126619"/>
            <a:ext cx="22351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spc="-350" dirty="0">
                <a:solidFill>
                  <a:srgbClr val="EDB93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7,889,238</a:t>
            </a:r>
            <a:endParaRPr lang="en-US" sz="3600" spc="-350" dirty="0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6C2DE464-9501-44E0-AA71-1BD5E521B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3454" y="4073422"/>
            <a:ext cx="1095374" cy="381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23A5A13-5E50-4110-A316-D6F9A7E7C5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3574" y="4070710"/>
            <a:ext cx="1095375" cy="428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E3D6CA-F116-4E1A-A035-E5D55AC5A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6959" y="4470834"/>
            <a:ext cx="809632" cy="381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66567F-3448-403C-9032-9BD0480077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9458" y="4497660"/>
            <a:ext cx="833346" cy="3735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DF4445-C7D0-4DF9-AD66-6CD33AB5E9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1703" y="5324666"/>
            <a:ext cx="809632" cy="381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8E03FB-54EA-40DE-9347-56876C211A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8153" y="5301541"/>
            <a:ext cx="931904" cy="38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37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0 Year Work Anniversary Gift 40 Year Anniversary | Etsy | Work anniversary,  Employee appreciation gifts, Work anniversary gifts">
            <a:extLst>
              <a:ext uri="{FF2B5EF4-FFF2-40B4-BE49-F238E27FC236}">
                <a16:creationId xmlns:a16="http://schemas.microsoft.com/office/drawing/2014/main" id="{EB654894-B274-4708-9CF2-5554460E3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t="8904" r="18235" b="29514"/>
          <a:stretch/>
        </p:blipFill>
        <p:spPr bwMode="auto">
          <a:xfrm>
            <a:off x="3743970" y="1940423"/>
            <a:ext cx="4736479" cy="3706361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B07C19-EFD6-4844-8F72-A57CDF565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835" y="2946382"/>
            <a:ext cx="819909" cy="2476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B479E0-8EE4-4580-8D12-5C456EC6A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638" y="2551775"/>
            <a:ext cx="2893936" cy="3862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948097-11B0-4951-8F02-E31C6AA41628}"/>
              </a:ext>
            </a:extLst>
          </p:cNvPr>
          <p:cNvSpPr txBox="1"/>
          <p:nvPr/>
        </p:nvSpPr>
        <p:spPr>
          <a:xfrm>
            <a:off x="4656033" y="2546154"/>
            <a:ext cx="32723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spc="80" dirty="0">
                <a:solidFill>
                  <a:schemeClr val="bg1"/>
                </a:solidFill>
              </a:rPr>
              <a:t>Janet Perry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8484BAF-1405-4B40-842B-75AF56CB1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598" y="3425938"/>
            <a:ext cx="1700813" cy="16096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E73844-F2C1-411D-BE7D-59DB59363CC1}"/>
              </a:ext>
            </a:extLst>
          </p:cNvPr>
          <p:cNvSpPr txBox="1"/>
          <p:nvPr/>
        </p:nvSpPr>
        <p:spPr>
          <a:xfrm>
            <a:off x="3944594" y="2754774"/>
            <a:ext cx="37576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3A5E051-D360-4BDA-ABC1-BD40B49CE5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4882" y="3549345"/>
            <a:ext cx="583950" cy="381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6137107-7376-4132-AD7B-D6C44AB8BC3C}"/>
              </a:ext>
            </a:extLst>
          </p:cNvPr>
          <p:cNvSpPr txBox="1"/>
          <p:nvPr/>
        </p:nvSpPr>
        <p:spPr>
          <a:xfrm>
            <a:off x="5982803" y="3346440"/>
            <a:ext cx="1053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DB93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240</a:t>
            </a:r>
            <a:endParaRPr lang="en-US" sz="3900" dirty="0">
              <a:solidFill>
                <a:srgbClr val="EDB93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DEFF149-D945-44D3-BF97-5E5FD3B35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209" y="3982396"/>
            <a:ext cx="794279" cy="38621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2E138B7-8A94-4CF0-B308-923FC53CE7A6}"/>
              </a:ext>
            </a:extLst>
          </p:cNvPr>
          <p:cNvSpPr txBox="1"/>
          <p:nvPr/>
        </p:nvSpPr>
        <p:spPr>
          <a:xfrm>
            <a:off x="5916349" y="3773843"/>
            <a:ext cx="1364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1,043</a:t>
            </a:r>
            <a:endParaRPr lang="en-US" sz="2800" dirty="0">
              <a:solidFill>
                <a:schemeClr val="bg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206DBFC-9553-4030-817B-252B98FA4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087" y="4792829"/>
            <a:ext cx="961562" cy="38621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17343E1-0FD4-4CA1-A23B-46DBFE5D7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458" y="4372400"/>
            <a:ext cx="1053090" cy="38621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A2156BD-0903-4230-BF24-706E4CFB6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208" y="5189772"/>
            <a:ext cx="1053089" cy="38621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778112E-F3C9-465B-A46D-5F3525D98A5A}"/>
              </a:ext>
            </a:extLst>
          </p:cNvPr>
          <p:cNvSpPr txBox="1"/>
          <p:nvPr/>
        </p:nvSpPr>
        <p:spPr>
          <a:xfrm>
            <a:off x="6001415" y="4208924"/>
            <a:ext cx="1404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100" dirty="0">
                <a:solidFill>
                  <a:srgbClr val="EDB93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7,300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2BCCF2-D34C-4910-BF26-679F937CA1D7}"/>
              </a:ext>
            </a:extLst>
          </p:cNvPr>
          <p:cNvSpPr txBox="1"/>
          <p:nvPr/>
        </p:nvSpPr>
        <p:spPr>
          <a:xfrm>
            <a:off x="5956366" y="4617371"/>
            <a:ext cx="1364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spc="-200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175,200</a:t>
            </a:r>
            <a:endParaRPr lang="en-US" sz="2800" spc="-200" dirty="0">
              <a:solidFill>
                <a:schemeClr val="bg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DF315E-7A86-49F6-B596-637630D4AE2E}"/>
              </a:ext>
            </a:extLst>
          </p:cNvPr>
          <p:cNvSpPr txBox="1"/>
          <p:nvPr/>
        </p:nvSpPr>
        <p:spPr>
          <a:xfrm>
            <a:off x="5898933" y="5012303"/>
            <a:ext cx="18281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spc="-500" dirty="0">
                <a:solidFill>
                  <a:srgbClr val="EDB93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10,512,000</a:t>
            </a:r>
            <a:endParaRPr lang="en-US" sz="3600" spc="-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022286-119B-4674-BF58-3174CB4B722F}"/>
              </a:ext>
            </a:extLst>
          </p:cNvPr>
          <p:cNvSpPr txBox="1"/>
          <p:nvPr/>
        </p:nvSpPr>
        <p:spPr>
          <a:xfrm>
            <a:off x="3423689" y="98138"/>
            <a:ext cx="53505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Longevity Awards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3CECD-0930-456A-AA65-3F22FAB6E0DA}"/>
              </a:ext>
            </a:extLst>
          </p:cNvPr>
          <p:cNvSpPr txBox="1"/>
          <p:nvPr/>
        </p:nvSpPr>
        <p:spPr>
          <a:xfrm>
            <a:off x="4009811" y="897875"/>
            <a:ext cx="41636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Grandview Terrace</a:t>
            </a:r>
          </a:p>
        </p:txBody>
      </p:sp>
    </p:spTree>
    <p:extLst>
      <p:ext uri="{BB962C8B-B14F-4D97-AF65-F5344CB8AC3E}">
        <p14:creationId xmlns:p14="http://schemas.microsoft.com/office/powerpoint/2010/main" val="453492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0 Year Work Anniversary Gift 40 Year Anniversary | Etsy | Work anniversary,  Employee appreciation gifts, Work anniversary gifts">
            <a:extLst>
              <a:ext uri="{FF2B5EF4-FFF2-40B4-BE49-F238E27FC236}">
                <a16:creationId xmlns:a16="http://schemas.microsoft.com/office/drawing/2014/main" id="{0D1251F9-D6E8-49FF-9660-0397907496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t="8904" r="18235" b="29514"/>
          <a:stretch/>
        </p:blipFill>
        <p:spPr bwMode="auto">
          <a:xfrm>
            <a:off x="3727759" y="1798106"/>
            <a:ext cx="4736479" cy="3706361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AE18A5-7955-40AD-A97D-4D536B82A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6045" y="2804065"/>
            <a:ext cx="819909" cy="2476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670B1ED-760F-43A7-A116-3D0615D1B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030" y="2417847"/>
            <a:ext cx="2893936" cy="3862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2086C8-CBE8-497A-B3D7-EE3ECA90E192}"/>
              </a:ext>
            </a:extLst>
          </p:cNvPr>
          <p:cNvSpPr txBox="1"/>
          <p:nvPr/>
        </p:nvSpPr>
        <p:spPr>
          <a:xfrm>
            <a:off x="4089193" y="2417847"/>
            <a:ext cx="40136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spc="80" dirty="0">
                <a:solidFill>
                  <a:schemeClr val="bg1"/>
                </a:solidFill>
              </a:rPr>
              <a:t>Shirley Burnette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DCF022-3CE2-49F5-8D64-80D90C19D45A}"/>
              </a:ext>
            </a:extLst>
          </p:cNvPr>
          <p:cNvSpPr txBox="1"/>
          <p:nvPr/>
        </p:nvSpPr>
        <p:spPr>
          <a:xfrm>
            <a:off x="3436223" y="108834"/>
            <a:ext cx="53195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Longevity Awards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E04FDC-7ED8-4044-90B2-6D09B804A6A6}"/>
              </a:ext>
            </a:extLst>
          </p:cNvPr>
          <p:cNvSpPr txBox="1"/>
          <p:nvPr/>
        </p:nvSpPr>
        <p:spPr>
          <a:xfrm>
            <a:off x="4233613" y="874776"/>
            <a:ext cx="37247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Care Transitions</a:t>
            </a:r>
          </a:p>
        </p:txBody>
      </p:sp>
    </p:spTree>
    <p:extLst>
      <p:ext uri="{BB962C8B-B14F-4D97-AF65-F5344CB8AC3E}">
        <p14:creationId xmlns:p14="http://schemas.microsoft.com/office/powerpoint/2010/main" val="2940135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BF394E8-BBE1-4439-98EC-59600A7E2899}"/>
              </a:ext>
            </a:extLst>
          </p:cNvPr>
          <p:cNvSpPr txBox="1"/>
          <p:nvPr/>
        </p:nvSpPr>
        <p:spPr>
          <a:xfrm>
            <a:off x="977939" y="1814968"/>
            <a:ext cx="10549631" cy="255454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2D84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2"/>
                </a:solidFill>
                <a:latin typeface="Avenir Next LT Pro Light" panose="020B0304020202020204" pitchFamily="34" charset="0"/>
              </a:rPr>
              <a:t>THANK YOU</a:t>
            </a:r>
          </a:p>
          <a:p>
            <a:pPr algn="ctr"/>
            <a:r>
              <a:rPr lang="en-US" sz="7200" dirty="0">
                <a:solidFill>
                  <a:srgbClr val="EDB932"/>
                </a:solidFill>
                <a:latin typeface="Arial Nova Cond" panose="020B0506020202020204" pitchFamily="34" charset="0"/>
              </a:rPr>
              <a:t>for all your years of service!</a:t>
            </a:r>
          </a:p>
        </p:txBody>
      </p:sp>
    </p:spTree>
    <p:extLst>
      <p:ext uri="{BB962C8B-B14F-4D97-AF65-F5344CB8AC3E}">
        <p14:creationId xmlns:p14="http://schemas.microsoft.com/office/powerpoint/2010/main" val="2608780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CAF2E2-58EB-4E80-8092-31A0B83A6FE8}"/>
              </a:ext>
            </a:extLst>
          </p:cNvPr>
          <p:cNvSpPr txBox="1"/>
          <p:nvPr/>
        </p:nvSpPr>
        <p:spPr>
          <a:xfrm>
            <a:off x="2139729" y="0"/>
            <a:ext cx="79125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Longevity Awards – 2 years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Grandview Terrace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14EE35-AFFA-4DE9-80CB-1FADD87A151B}"/>
              </a:ext>
            </a:extLst>
          </p:cNvPr>
          <p:cNvSpPr txBox="1"/>
          <p:nvPr/>
        </p:nvSpPr>
        <p:spPr>
          <a:xfrm>
            <a:off x="947373" y="1998138"/>
            <a:ext cx="8542856" cy="532453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3400" dirty="0"/>
              <a:t>Alexia Demarco</a:t>
            </a:r>
          </a:p>
          <a:p>
            <a:r>
              <a:rPr lang="en-US" sz="3400" dirty="0"/>
              <a:t>Amy </a:t>
            </a:r>
            <a:r>
              <a:rPr lang="en-US" sz="3400" dirty="0" err="1"/>
              <a:t>Dekarske</a:t>
            </a:r>
            <a:endParaRPr lang="en-US" sz="3400" dirty="0"/>
          </a:p>
          <a:p>
            <a:r>
              <a:rPr lang="en-US" sz="3400" dirty="0"/>
              <a:t>Andrew Lessard</a:t>
            </a:r>
          </a:p>
          <a:p>
            <a:r>
              <a:rPr lang="en-US" sz="3400" dirty="0"/>
              <a:t>Charles Kerby</a:t>
            </a:r>
          </a:p>
          <a:p>
            <a:r>
              <a:rPr lang="en-US" sz="3400" dirty="0"/>
              <a:t>Dennis </a:t>
            </a:r>
            <a:r>
              <a:rPr lang="en-US" sz="3400" dirty="0" err="1"/>
              <a:t>Vanhoose</a:t>
            </a:r>
            <a:endParaRPr lang="en-US" sz="3400" dirty="0"/>
          </a:p>
          <a:p>
            <a:r>
              <a:rPr lang="en-US" sz="3400" dirty="0"/>
              <a:t>Dominick </a:t>
            </a:r>
            <a:r>
              <a:rPr lang="en-US" sz="3400" dirty="0" err="1"/>
              <a:t>Accardi</a:t>
            </a:r>
            <a:endParaRPr lang="en-US" sz="3400" dirty="0"/>
          </a:p>
          <a:p>
            <a:r>
              <a:rPr lang="en-US" sz="3400" dirty="0"/>
              <a:t>Emily-Ann </a:t>
            </a:r>
            <a:r>
              <a:rPr lang="en-US" sz="3400" dirty="0" err="1"/>
              <a:t>Vanhoose</a:t>
            </a:r>
            <a:endParaRPr lang="en-US" sz="3400" dirty="0"/>
          </a:p>
          <a:p>
            <a:endParaRPr lang="en-US" sz="3400" dirty="0"/>
          </a:p>
          <a:p>
            <a:endParaRPr lang="en-US" sz="3400" dirty="0"/>
          </a:p>
          <a:p>
            <a:endParaRPr lang="en-US" sz="3400" dirty="0"/>
          </a:p>
          <a:p>
            <a:r>
              <a:rPr lang="en-US" sz="3400" dirty="0"/>
              <a:t>Hazel Hall</a:t>
            </a:r>
          </a:p>
          <a:p>
            <a:r>
              <a:rPr lang="en-US" sz="3400" dirty="0"/>
              <a:t>Karen Mead</a:t>
            </a:r>
          </a:p>
          <a:p>
            <a:r>
              <a:rPr lang="en-US" sz="3400" dirty="0"/>
              <a:t>Kristine Housley</a:t>
            </a:r>
          </a:p>
          <a:p>
            <a:r>
              <a:rPr lang="en-US" sz="3400" dirty="0"/>
              <a:t>Linda Marin</a:t>
            </a:r>
          </a:p>
          <a:p>
            <a:r>
              <a:rPr lang="en-US" sz="3400" dirty="0"/>
              <a:t>Linda Moore</a:t>
            </a:r>
          </a:p>
          <a:p>
            <a:r>
              <a:rPr lang="en-US" sz="3400" dirty="0"/>
              <a:t>Luma Elias</a:t>
            </a:r>
          </a:p>
          <a:p>
            <a:r>
              <a:rPr lang="en-US" sz="3400" dirty="0"/>
              <a:t>Mary </a:t>
            </a:r>
            <a:r>
              <a:rPr lang="en-US" sz="3400" dirty="0" err="1"/>
              <a:t>Gustin</a:t>
            </a:r>
            <a:endParaRPr lang="en-US" sz="3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97C3F4-DDEC-420C-AA47-43812765A876}"/>
              </a:ext>
            </a:extLst>
          </p:cNvPr>
          <p:cNvSpPr txBox="1"/>
          <p:nvPr/>
        </p:nvSpPr>
        <p:spPr>
          <a:xfrm>
            <a:off x="8746724" y="1998138"/>
            <a:ext cx="3343676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dirty="0"/>
              <a:t>Natasha Velder</a:t>
            </a:r>
          </a:p>
          <a:p>
            <a:r>
              <a:rPr lang="en-US" sz="3400" dirty="0"/>
              <a:t>Ofelia Lopez</a:t>
            </a:r>
          </a:p>
          <a:p>
            <a:r>
              <a:rPr lang="en-US" sz="3400" dirty="0"/>
              <a:t>Patricia Cole</a:t>
            </a:r>
          </a:p>
          <a:p>
            <a:r>
              <a:rPr lang="en-US" sz="3400" dirty="0"/>
              <a:t>Ruth Doyle</a:t>
            </a:r>
          </a:p>
          <a:p>
            <a:r>
              <a:rPr lang="en-US" sz="3400" dirty="0"/>
              <a:t>Srinivasa </a:t>
            </a:r>
            <a:r>
              <a:rPr lang="en-US" sz="3400" dirty="0" err="1"/>
              <a:t>Madala</a:t>
            </a:r>
            <a:endParaRPr lang="en-US" sz="3400" dirty="0"/>
          </a:p>
          <a:p>
            <a:r>
              <a:rPr lang="en-US" sz="3400" dirty="0"/>
              <a:t>Tina Parra</a:t>
            </a:r>
          </a:p>
        </p:txBody>
      </p:sp>
    </p:spTree>
    <p:extLst>
      <p:ext uri="{BB962C8B-B14F-4D97-AF65-F5344CB8AC3E}">
        <p14:creationId xmlns:p14="http://schemas.microsoft.com/office/powerpoint/2010/main" val="2285410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CAF2E2-58EB-4E80-8092-31A0B83A6FE8}"/>
              </a:ext>
            </a:extLst>
          </p:cNvPr>
          <p:cNvSpPr txBox="1"/>
          <p:nvPr/>
        </p:nvSpPr>
        <p:spPr>
          <a:xfrm>
            <a:off x="2139730" y="-3452"/>
            <a:ext cx="79125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Longevity Awards – 2 years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 Loma Village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14EE35-AFFA-4DE9-80CB-1FADD87A151B}"/>
              </a:ext>
            </a:extLst>
          </p:cNvPr>
          <p:cNvSpPr txBox="1"/>
          <p:nvPr/>
        </p:nvSpPr>
        <p:spPr>
          <a:xfrm>
            <a:off x="947375" y="1962456"/>
            <a:ext cx="3587680" cy="427809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400" dirty="0"/>
              <a:t>Adina Rivas</a:t>
            </a:r>
          </a:p>
          <a:p>
            <a:r>
              <a:rPr lang="en-US" sz="3400" dirty="0"/>
              <a:t>Alberto Gonzalez</a:t>
            </a:r>
          </a:p>
          <a:p>
            <a:r>
              <a:rPr lang="en-US" sz="3400" dirty="0"/>
              <a:t>Ashlyn </a:t>
            </a:r>
            <a:r>
              <a:rPr lang="en-US" sz="3400" dirty="0" err="1"/>
              <a:t>Glathar</a:t>
            </a:r>
            <a:endParaRPr lang="en-US" sz="3400" dirty="0"/>
          </a:p>
          <a:p>
            <a:r>
              <a:rPr lang="en-US" sz="3400" dirty="0"/>
              <a:t>Barbara </a:t>
            </a:r>
            <a:r>
              <a:rPr lang="en-US" sz="3400" dirty="0" err="1"/>
              <a:t>Spayde</a:t>
            </a:r>
            <a:endParaRPr lang="en-US" sz="3400" dirty="0"/>
          </a:p>
          <a:p>
            <a:r>
              <a:rPr lang="en-US" sz="3400" dirty="0" err="1"/>
              <a:t>Bellalyn</a:t>
            </a:r>
            <a:r>
              <a:rPr lang="en-US" sz="3400" dirty="0"/>
              <a:t> </a:t>
            </a:r>
            <a:r>
              <a:rPr lang="en-US" sz="3400" dirty="0" err="1"/>
              <a:t>Malbas</a:t>
            </a:r>
            <a:endParaRPr lang="en-US" sz="3400" dirty="0"/>
          </a:p>
          <a:p>
            <a:r>
              <a:rPr lang="en-US" sz="3400" dirty="0"/>
              <a:t>Catalina Garrett</a:t>
            </a:r>
          </a:p>
          <a:p>
            <a:r>
              <a:rPr lang="en-US" sz="3400" dirty="0"/>
              <a:t>Dalton </a:t>
            </a:r>
            <a:r>
              <a:rPr lang="en-US" sz="3400" dirty="0" err="1"/>
              <a:t>Orick</a:t>
            </a:r>
            <a:endParaRPr lang="en-US" sz="3400" dirty="0"/>
          </a:p>
          <a:p>
            <a:r>
              <a:rPr lang="en-US" sz="3400" dirty="0"/>
              <a:t>Destinee Marshall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F750DA-6BB8-4104-8599-3F7DB5429A3A}"/>
              </a:ext>
            </a:extLst>
          </p:cNvPr>
          <p:cNvSpPr txBox="1"/>
          <p:nvPr/>
        </p:nvSpPr>
        <p:spPr>
          <a:xfrm>
            <a:off x="8706775" y="1965483"/>
            <a:ext cx="4225454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dirty="0"/>
              <a:t>Morgan Cleveland</a:t>
            </a:r>
          </a:p>
          <a:p>
            <a:r>
              <a:rPr lang="en-US" sz="3400" dirty="0"/>
              <a:t>Rachel Goodwin</a:t>
            </a:r>
          </a:p>
          <a:p>
            <a:r>
              <a:rPr lang="en-US" sz="3400" dirty="0"/>
              <a:t>Rafael Valencia</a:t>
            </a:r>
          </a:p>
          <a:p>
            <a:r>
              <a:rPr lang="en-US" sz="3400" dirty="0"/>
              <a:t>Sara Haile</a:t>
            </a:r>
          </a:p>
          <a:p>
            <a:r>
              <a:rPr lang="en-US" sz="3400" dirty="0"/>
              <a:t>Socorro Navarro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8DC44-0CCD-4AC0-82F4-D92F6ECEC84B}"/>
              </a:ext>
            </a:extLst>
          </p:cNvPr>
          <p:cNvSpPr txBox="1"/>
          <p:nvPr/>
        </p:nvSpPr>
        <p:spPr>
          <a:xfrm>
            <a:off x="4564239" y="1962456"/>
            <a:ext cx="5219552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dirty="0"/>
              <a:t>Susan Bibbs</a:t>
            </a:r>
          </a:p>
          <a:p>
            <a:r>
              <a:rPr lang="en-US" sz="3400" dirty="0"/>
              <a:t>Fatima Herrera</a:t>
            </a:r>
          </a:p>
          <a:p>
            <a:r>
              <a:rPr lang="en-US" sz="3400" dirty="0"/>
              <a:t>Irene Solis</a:t>
            </a:r>
          </a:p>
          <a:p>
            <a:r>
              <a:rPr lang="en-US" sz="3400" dirty="0"/>
              <a:t>Jacklyn Gonzalez</a:t>
            </a:r>
          </a:p>
          <a:p>
            <a:r>
              <a:rPr lang="en-US" sz="3400" dirty="0"/>
              <a:t>Jennifer Ortiz Roman</a:t>
            </a:r>
          </a:p>
          <a:p>
            <a:r>
              <a:rPr lang="en-US" sz="3400" dirty="0"/>
              <a:t>Julie Gaytan</a:t>
            </a:r>
          </a:p>
          <a:p>
            <a:r>
              <a:rPr lang="en-US" sz="3400" dirty="0"/>
              <a:t>Kaitlin Flowers</a:t>
            </a:r>
          </a:p>
          <a:p>
            <a:r>
              <a:rPr lang="en-US" sz="3400" dirty="0"/>
              <a:t>Margarita	 Macias Mendiola</a:t>
            </a:r>
          </a:p>
        </p:txBody>
      </p:sp>
    </p:spTree>
    <p:extLst>
      <p:ext uri="{BB962C8B-B14F-4D97-AF65-F5344CB8AC3E}">
        <p14:creationId xmlns:p14="http://schemas.microsoft.com/office/powerpoint/2010/main" val="3729351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CAF2E2-58EB-4E80-8092-31A0B83A6FE8}"/>
              </a:ext>
            </a:extLst>
          </p:cNvPr>
          <p:cNvSpPr txBox="1"/>
          <p:nvPr/>
        </p:nvSpPr>
        <p:spPr>
          <a:xfrm>
            <a:off x="2042075" y="0"/>
            <a:ext cx="810784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Longevity Awards – 2 years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Colonnade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14EE35-AFFA-4DE9-80CB-1FADD87A151B}"/>
              </a:ext>
            </a:extLst>
          </p:cNvPr>
          <p:cNvSpPr txBox="1"/>
          <p:nvPr/>
        </p:nvSpPr>
        <p:spPr>
          <a:xfrm>
            <a:off x="2463542" y="2003212"/>
            <a:ext cx="3124457" cy="298543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400" dirty="0"/>
              <a:t>Charles Hoberg</a:t>
            </a:r>
          </a:p>
          <a:p>
            <a:r>
              <a:rPr lang="en-US" sz="3400" dirty="0"/>
              <a:t>Chris De La Cruz</a:t>
            </a:r>
          </a:p>
          <a:p>
            <a:r>
              <a:rPr lang="en-US" sz="3400" dirty="0"/>
              <a:t>Edgardo Lopez</a:t>
            </a:r>
          </a:p>
          <a:p>
            <a:r>
              <a:rPr lang="en-US" sz="3400" dirty="0" err="1"/>
              <a:t>Jaysey</a:t>
            </a:r>
            <a:r>
              <a:rPr lang="en-US" sz="3400" dirty="0"/>
              <a:t> Lozada</a:t>
            </a:r>
          </a:p>
          <a:p>
            <a:r>
              <a:rPr lang="en-US" sz="3400" dirty="0"/>
              <a:t>Kaitlyn Staley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DB4963-B6BB-45D2-AC3C-A1904E9625C1}"/>
              </a:ext>
            </a:extLst>
          </p:cNvPr>
          <p:cNvSpPr txBox="1"/>
          <p:nvPr/>
        </p:nvSpPr>
        <p:spPr>
          <a:xfrm>
            <a:off x="6196344" y="2003212"/>
            <a:ext cx="5032227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dirty="0"/>
              <a:t>Maria Del Rocio Rodriguez</a:t>
            </a:r>
          </a:p>
          <a:p>
            <a:r>
              <a:rPr lang="en-US" sz="3400" dirty="0"/>
              <a:t>Randle </a:t>
            </a:r>
            <a:r>
              <a:rPr lang="en-US" sz="3400" dirty="0" err="1"/>
              <a:t>Nachtigall</a:t>
            </a:r>
            <a:endParaRPr lang="en-US" sz="3400" dirty="0"/>
          </a:p>
          <a:p>
            <a:r>
              <a:rPr lang="en-US" sz="3400" dirty="0"/>
              <a:t>Trevor Granger</a:t>
            </a:r>
          </a:p>
          <a:p>
            <a:r>
              <a:rPr lang="en-US" sz="3400" dirty="0"/>
              <a:t>Victor </a:t>
            </a:r>
            <a:r>
              <a:rPr lang="en-US" sz="3400" dirty="0" err="1"/>
              <a:t>Fraire</a:t>
            </a:r>
            <a:endParaRPr lang="en-US" sz="3400" dirty="0"/>
          </a:p>
          <a:p>
            <a:r>
              <a:rPr lang="en-US" sz="3400" dirty="0"/>
              <a:t>Victoria Thompson</a:t>
            </a:r>
          </a:p>
        </p:txBody>
      </p:sp>
    </p:spTree>
    <p:extLst>
      <p:ext uri="{BB962C8B-B14F-4D97-AF65-F5344CB8AC3E}">
        <p14:creationId xmlns:p14="http://schemas.microsoft.com/office/powerpoint/2010/main" val="1962153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CAF2E2-58EB-4E80-8092-31A0B83A6FE8}"/>
              </a:ext>
            </a:extLst>
          </p:cNvPr>
          <p:cNvSpPr txBox="1"/>
          <p:nvPr/>
        </p:nvSpPr>
        <p:spPr>
          <a:xfrm>
            <a:off x="2064269" y="0"/>
            <a:ext cx="80634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Longevity Awards – 2 years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Administration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14EE35-AFFA-4DE9-80CB-1FADD87A151B}"/>
              </a:ext>
            </a:extLst>
          </p:cNvPr>
          <p:cNvSpPr txBox="1"/>
          <p:nvPr/>
        </p:nvSpPr>
        <p:spPr>
          <a:xfrm>
            <a:off x="2554231" y="2179797"/>
            <a:ext cx="8607523" cy="584775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3400" dirty="0"/>
              <a:t>Ashley Durham</a:t>
            </a:r>
          </a:p>
          <a:p>
            <a:r>
              <a:rPr lang="en-US" sz="3400" dirty="0"/>
              <a:t>Claudia Vazquez</a:t>
            </a:r>
          </a:p>
          <a:p>
            <a:r>
              <a:rPr lang="en-US" sz="3400" dirty="0"/>
              <a:t>Corazon </a:t>
            </a:r>
            <a:r>
              <a:rPr lang="en-US" sz="3400" dirty="0" err="1"/>
              <a:t>Musni</a:t>
            </a:r>
            <a:endParaRPr lang="en-US" sz="3400" dirty="0"/>
          </a:p>
          <a:p>
            <a:r>
              <a:rPr lang="en-US" sz="3400" dirty="0"/>
              <a:t>Esmeralda Chavez</a:t>
            </a:r>
          </a:p>
          <a:p>
            <a:r>
              <a:rPr lang="en-US" sz="3400" dirty="0"/>
              <a:t>Gemma Carter</a:t>
            </a:r>
          </a:p>
          <a:p>
            <a:r>
              <a:rPr lang="en-US" sz="3400" dirty="0"/>
              <a:t>Ivan Preciado</a:t>
            </a:r>
          </a:p>
          <a:p>
            <a:endParaRPr lang="en-US" sz="3400" dirty="0"/>
          </a:p>
          <a:p>
            <a:endParaRPr lang="en-US" sz="3400" dirty="0"/>
          </a:p>
          <a:p>
            <a:endParaRPr lang="en-US" sz="3400" dirty="0"/>
          </a:p>
          <a:p>
            <a:endParaRPr lang="en-US" sz="3400" dirty="0"/>
          </a:p>
          <a:p>
            <a:endParaRPr lang="en-US" sz="3400" dirty="0"/>
          </a:p>
          <a:p>
            <a:r>
              <a:rPr lang="en-US" sz="3400" dirty="0"/>
              <a:t>Maria Acosta</a:t>
            </a:r>
          </a:p>
          <a:p>
            <a:r>
              <a:rPr lang="en-US" sz="3400" dirty="0"/>
              <a:t>Mary Majko</a:t>
            </a:r>
          </a:p>
          <a:p>
            <a:r>
              <a:rPr lang="en-US" sz="3400" dirty="0" err="1"/>
              <a:t>Nayla</a:t>
            </a:r>
            <a:r>
              <a:rPr lang="en-US" sz="3400" dirty="0"/>
              <a:t> Molina Sandoval</a:t>
            </a:r>
          </a:p>
          <a:p>
            <a:r>
              <a:rPr lang="en-US" sz="3400" dirty="0"/>
              <a:t>Rosanna Guevara</a:t>
            </a:r>
          </a:p>
          <a:p>
            <a:r>
              <a:rPr lang="en-US" sz="3400" dirty="0"/>
              <a:t>Rose del Rosario</a:t>
            </a:r>
          </a:p>
        </p:txBody>
      </p:sp>
    </p:spTree>
    <p:extLst>
      <p:ext uri="{BB962C8B-B14F-4D97-AF65-F5344CB8AC3E}">
        <p14:creationId xmlns:p14="http://schemas.microsoft.com/office/powerpoint/2010/main" val="3522179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CAF2E2-58EB-4E80-8092-31A0B83A6FE8}"/>
              </a:ext>
            </a:extLst>
          </p:cNvPr>
          <p:cNvSpPr txBox="1"/>
          <p:nvPr/>
        </p:nvSpPr>
        <p:spPr>
          <a:xfrm>
            <a:off x="2139729" y="0"/>
            <a:ext cx="79125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Longevity Awards – 5 years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Grandview Terrace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14EE35-AFFA-4DE9-80CB-1FADD87A151B}"/>
              </a:ext>
            </a:extLst>
          </p:cNvPr>
          <p:cNvSpPr txBox="1"/>
          <p:nvPr/>
        </p:nvSpPr>
        <p:spPr>
          <a:xfrm>
            <a:off x="4030567" y="2123599"/>
            <a:ext cx="4130863" cy="35394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4000" dirty="0"/>
              <a:t>Marissa Bennett</a:t>
            </a:r>
          </a:p>
          <a:p>
            <a:pPr algn="ctr"/>
            <a:r>
              <a:rPr lang="en-US" sz="4000" dirty="0"/>
              <a:t>Barbara Day</a:t>
            </a:r>
          </a:p>
          <a:p>
            <a:pPr algn="ctr"/>
            <a:r>
              <a:rPr lang="en-US" sz="4000" dirty="0" err="1"/>
              <a:t>Shaliza</a:t>
            </a:r>
            <a:r>
              <a:rPr lang="en-US" sz="4000" dirty="0"/>
              <a:t> Dookie</a:t>
            </a:r>
          </a:p>
          <a:p>
            <a:pPr algn="ctr"/>
            <a:r>
              <a:rPr lang="en-US" sz="4000" dirty="0"/>
              <a:t>Maria Garcia</a:t>
            </a:r>
          </a:p>
          <a:p>
            <a:pPr algn="ctr"/>
            <a:r>
              <a:rPr lang="en-US" sz="4000" dirty="0"/>
              <a:t>Lorna Klotz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3162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CAF2E2-58EB-4E80-8092-31A0B83A6FE8}"/>
              </a:ext>
            </a:extLst>
          </p:cNvPr>
          <p:cNvSpPr txBox="1"/>
          <p:nvPr/>
        </p:nvSpPr>
        <p:spPr>
          <a:xfrm>
            <a:off x="2139730" y="130271"/>
            <a:ext cx="79125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Longevity Awards – 5 years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 Loma Village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14EE35-AFFA-4DE9-80CB-1FADD87A151B}"/>
              </a:ext>
            </a:extLst>
          </p:cNvPr>
          <p:cNvSpPr txBox="1"/>
          <p:nvPr/>
        </p:nvSpPr>
        <p:spPr>
          <a:xfrm>
            <a:off x="1789062" y="2189201"/>
            <a:ext cx="8613876" cy="37856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4000" dirty="0"/>
              <a:t>Nora Camarena</a:t>
            </a:r>
          </a:p>
          <a:p>
            <a:pPr algn="ctr"/>
            <a:r>
              <a:rPr lang="en-US" sz="4000" dirty="0" err="1"/>
              <a:t>Kulwinder</a:t>
            </a:r>
            <a:r>
              <a:rPr lang="en-US" sz="4000" dirty="0"/>
              <a:t> </a:t>
            </a:r>
            <a:r>
              <a:rPr lang="en-US" sz="4000" dirty="0" err="1"/>
              <a:t>Gahlla</a:t>
            </a:r>
            <a:endParaRPr lang="en-US" sz="4000" dirty="0"/>
          </a:p>
          <a:p>
            <a:pPr algn="ctr"/>
            <a:r>
              <a:rPr lang="en-US" sz="4000" dirty="0"/>
              <a:t>Destiny Gonzalez</a:t>
            </a:r>
          </a:p>
          <a:p>
            <a:pPr algn="ctr"/>
            <a:r>
              <a:rPr lang="en-US" sz="4000" dirty="0"/>
              <a:t>Hilda Hernandez Zarate</a:t>
            </a:r>
          </a:p>
          <a:p>
            <a:pPr algn="ctr"/>
            <a:r>
              <a:rPr lang="en-US" sz="4000" dirty="0"/>
              <a:t>Francisca </a:t>
            </a:r>
            <a:r>
              <a:rPr lang="en-US" sz="4000" dirty="0" err="1"/>
              <a:t>Komuhangi</a:t>
            </a:r>
            <a:endParaRPr lang="en-US" sz="4000" dirty="0"/>
          </a:p>
          <a:p>
            <a:pPr algn="ctr"/>
            <a:r>
              <a:rPr lang="en-US" sz="4000" dirty="0"/>
              <a:t>Cherri Lee</a:t>
            </a:r>
          </a:p>
        </p:txBody>
      </p:sp>
    </p:spTree>
    <p:extLst>
      <p:ext uri="{BB962C8B-B14F-4D97-AF65-F5344CB8AC3E}">
        <p14:creationId xmlns:p14="http://schemas.microsoft.com/office/powerpoint/2010/main" val="1013678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CAF2E2-58EB-4E80-8092-31A0B83A6FE8}"/>
              </a:ext>
            </a:extLst>
          </p:cNvPr>
          <p:cNvSpPr txBox="1"/>
          <p:nvPr/>
        </p:nvSpPr>
        <p:spPr>
          <a:xfrm>
            <a:off x="2042075" y="0"/>
            <a:ext cx="810784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Longevity Awards – 5 years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Colonnade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14EE35-AFFA-4DE9-80CB-1FADD87A151B}"/>
              </a:ext>
            </a:extLst>
          </p:cNvPr>
          <p:cNvSpPr txBox="1"/>
          <p:nvPr/>
        </p:nvSpPr>
        <p:spPr>
          <a:xfrm>
            <a:off x="2153045" y="2211863"/>
            <a:ext cx="7885908" cy="415498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4000" dirty="0"/>
              <a:t>Dominic Agustin</a:t>
            </a:r>
          </a:p>
          <a:p>
            <a:pPr algn="ctr"/>
            <a:r>
              <a:rPr lang="en-US" sz="4000" dirty="0"/>
              <a:t>Lesley Bernal</a:t>
            </a:r>
          </a:p>
          <a:p>
            <a:pPr algn="ctr"/>
            <a:r>
              <a:rPr lang="en-US" sz="4000" dirty="0"/>
              <a:t>Blanca </a:t>
            </a:r>
            <a:r>
              <a:rPr lang="en-US" sz="4000" dirty="0" err="1"/>
              <a:t>Licano</a:t>
            </a:r>
            <a:endParaRPr lang="en-US" sz="4000" dirty="0"/>
          </a:p>
          <a:p>
            <a:pPr algn="ctr"/>
            <a:r>
              <a:rPr lang="en-US" sz="4000" dirty="0" err="1"/>
              <a:t>Carlandus</a:t>
            </a:r>
            <a:r>
              <a:rPr lang="en-US" sz="4000" dirty="0"/>
              <a:t> Mixon</a:t>
            </a:r>
          </a:p>
          <a:p>
            <a:pPr algn="ctr"/>
            <a:r>
              <a:rPr lang="en-US" sz="4000" dirty="0"/>
              <a:t>Elizabeth </a:t>
            </a:r>
            <a:r>
              <a:rPr lang="en-US" sz="4000" dirty="0" err="1"/>
              <a:t>Savocchia</a:t>
            </a:r>
            <a:endParaRPr lang="en-US" sz="4000" dirty="0"/>
          </a:p>
          <a:p>
            <a:pPr algn="ctr"/>
            <a:r>
              <a:rPr lang="en-US" sz="4000" dirty="0"/>
              <a:t>Kelvin Wong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0730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un Health">
      <a:dk1>
        <a:srgbClr val="264F78"/>
      </a:dk1>
      <a:lt1>
        <a:srgbClr val="F0F0F0"/>
      </a:lt1>
      <a:dk2>
        <a:srgbClr val="28758C"/>
      </a:dk2>
      <a:lt2>
        <a:srgbClr val="FFFFFF"/>
      </a:lt2>
      <a:accent1>
        <a:srgbClr val="304F75"/>
      </a:accent1>
      <a:accent2>
        <a:srgbClr val="F2D847"/>
      </a:accent2>
      <a:accent3>
        <a:srgbClr val="28758C"/>
      </a:accent3>
      <a:accent4>
        <a:srgbClr val="B2C12A"/>
      </a:accent4>
      <a:accent5>
        <a:srgbClr val="AEE1DF"/>
      </a:accent5>
      <a:accent6>
        <a:srgbClr val="D35216"/>
      </a:accent6>
      <a:hlink>
        <a:srgbClr val="C35B2C"/>
      </a:hlink>
      <a:folHlink>
        <a:srgbClr val="CD8B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-Sun-Health-Master-Compressed" id="{C1D63943-5913-41BB-B408-95CA17229041}" vid="{9C80D322-1C92-4653-914F-387E8E18C8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un Health">
    <a:dk1>
      <a:srgbClr val="264F78"/>
    </a:dk1>
    <a:lt1>
      <a:srgbClr val="F0F0F0"/>
    </a:lt1>
    <a:dk2>
      <a:srgbClr val="28758C"/>
    </a:dk2>
    <a:lt2>
      <a:srgbClr val="FFFFFF"/>
    </a:lt2>
    <a:accent1>
      <a:srgbClr val="304F75"/>
    </a:accent1>
    <a:accent2>
      <a:srgbClr val="F2D847"/>
    </a:accent2>
    <a:accent3>
      <a:srgbClr val="28758C"/>
    </a:accent3>
    <a:accent4>
      <a:srgbClr val="B2C12A"/>
    </a:accent4>
    <a:accent5>
      <a:srgbClr val="AEE1DF"/>
    </a:accent5>
    <a:accent6>
      <a:srgbClr val="D35216"/>
    </a:accent6>
    <a:hlink>
      <a:srgbClr val="C35B2C"/>
    </a:hlink>
    <a:folHlink>
      <a:srgbClr val="CD8B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C2F6077249F344B61AD33AAB4E8F52" ma:contentTypeVersion="7" ma:contentTypeDescription="Create a new document." ma:contentTypeScope="" ma:versionID="ce83ebf9263cdbc8e8118244b1edc45e">
  <xsd:schema xmlns:xsd="http://www.w3.org/2001/XMLSchema" xmlns:xs="http://www.w3.org/2001/XMLSchema" xmlns:p="http://schemas.microsoft.com/office/2006/metadata/properties" xmlns:ns2="1d8f2e1d-4e52-41b2-83a1-dea7a416ab62" xmlns:ns3="4e95882f-731d-4abf-ae80-eacfa11458da" targetNamespace="http://schemas.microsoft.com/office/2006/metadata/properties" ma:root="true" ma:fieldsID="85281e9d0eaa9c34c0b67460ff678e8a" ns2:_="" ns3:_="">
    <xsd:import namespace="1d8f2e1d-4e52-41b2-83a1-dea7a416ab62"/>
    <xsd:import namespace="4e95882f-731d-4abf-ae80-eacfa11458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8f2e1d-4e52-41b2-83a1-dea7a416ab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95882f-731d-4abf-ae80-eacfa11458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e95882f-731d-4abf-ae80-eacfa11458da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A8BE08D-B110-47FD-A3D7-3EE7D53A37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8f2e1d-4e52-41b2-83a1-dea7a416ab62"/>
    <ds:schemaRef ds:uri="4e95882f-731d-4abf-ae80-eacfa11458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FDF376-8E34-428A-8A5F-54D1F97AFE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9EEC7F-9DFA-442A-9CF9-144EC9CF463A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e95882f-731d-4abf-ae80-eacfa11458da"/>
    <ds:schemaRef ds:uri="1d8f2e1d-4e52-41b2-83a1-dea7a416ab62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</TotalTime>
  <Words>324</Words>
  <Application>Microsoft Office PowerPoint</Application>
  <PresentationFormat>Widescreen</PresentationFormat>
  <Paragraphs>148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Aharoni</vt:lpstr>
      <vt:lpstr>Aleo</vt:lpstr>
      <vt:lpstr>Arial</vt:lpstr>
      <vt:lpstr>Arial Nova Cond</vt:lpstr>
      <vt:lpstr>Avenir Next LT Pro Light</vt:lpstr>
      <vt:lpstr>Calibri</vt:lpstr>
      <vt:lpstr>D-DIN</vt:lpstr>
      <vt:lpstr>DIN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Yelitza.Silva</dc:creator>
  <cp:lastModifiedBy>Paola Rogel</cp:lastModifiedBy>
  <cp:revision>65</cp:revision>
  <cp:lastPrinted>2018-11-02T16:46:45Z</cp:lastPrinted>
  <dcterms:created xsi:type="dcterms:W3CDTF">2020-10-23T20:00:27Z</dcterms:created>
  <dcterms:modified xsi:type="dcterms:W3CDTF">2020-10-28T04:31:09Z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0x0101009CC2F6077249F344B61AD33AAB4E8F52</vt:lpwstr>
  </property>
  <property fmtid="{D5CDD505-2E9C-101B-9397-08002B2CF9AE}" pid="3" name="Order">
    <vt:r8>589900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