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2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3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828" r:id="rId2"/>
    <p:sldMasterId id="2147483840" r:id="rId3"/>
    <p:sldMasterId id="2147483672" r:id="rId4"/>
    <p:sldMasterId id="2147483696" r:id="rId5"/>
    <p:sldMasterId id="2147483864" r:id="rId6"/>
    <p:sldMasterId id="2147483780" r:id="rId7"/>
    <p:sldMasterId id="2147483816" r:id="rId8"/>
    <p:sldMasterId id="2147483874" r:id="rId9"/>
    <p:sldMasterId id="2147483884" r:id="rId10"/>
    <p:sldMasterId id="2147483916" r:id="rId11"/>
    <p:sldMasterId id="2147483894" r:id="rId12"/>
    <p:sldMasterId id="2147483900" r:id="rId13"/>
    <p:sldMasterId id="2147483908" r:id="rId14"/>
  </p:sldMasterIdLst>
  <p:sldIdLst>
    <p:sldId id="257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8"/>
    <p:restoredTop sz="94830"/>
  </p:normalViewPr>
  <p:slideViewPr>
    <p:cSldViewPr snapToGrid="0" snapToObjects="1">
      <p:cViewPr varScale="1">
        <p:scale>
          <a:sx n="121" d="100"/>
          <a:sy n="121" d="100"/>
        </p:scale>
        <p:origin x="11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065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21385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60683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2889" y="1825625"/>
            <a:ext cx="3360683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270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3442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344213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32889" y="1681163"/>
            <a:ext cx="33606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889" y="2505075"/>
            <a:ext cx="3360683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435AE3-EDE3-7168-864E-B82F1561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5537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24923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9507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6256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9931" y="2723593"/>
            <a:ext cx="7252138" cy="168664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9931" y="4548999"/>
            <a:ext cx="7252138" cy="7492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04225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02771"/>
            <a:ext cx="734519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4882496"/>
            <a:ext cx="7345199" cy="1003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69819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76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9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404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829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626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933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643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90B09-C6DF-DA48-95E4-5CAA6D44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356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813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224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562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8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784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562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8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570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28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406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EFF92B-314D-A6BB-B49E-ADD3408DA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487"/>
            <a:ext cx="10515600" cy="3458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7B46257-5955-F209-E7CB-6B279CED7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6123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259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232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350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26365"/>
            <a:ext cx="5181600" cy="33793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6365"/>
            <a:ext cx="5181600" cy="33793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2DDA43-927E-F816-6AD8-B6D9E5F75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725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27815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51727"/>
            <a:ext cx="5157787" cy="25738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27815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51727"/>
            <a:ext cx="5183188" cy="25738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DEFB526-A02D-4B68-AF3B-D5E67F0F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757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8C7B6A5-0E71-1B54-44FC-FA73643B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2896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782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6258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178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173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587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88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112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108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076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31291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C579B11-B802-6549-9672-B9F8CA5A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33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829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626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1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700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04051"/>
            <a:ext cx="5181600" cy="35729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04051"/>
            <a:ext cx="5181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2E71C97-0FE1-8945-ADB1-64340824D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3007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9819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2103"/>
            <a:ext cx="5157787" cy="3267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9819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2103"/>
            <a:ext cx="5183188" cy="326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50F4D94-A452-614F-94B9-E587BBA1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1686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3C0CCD7-168E-DA4A-98A8-32311B71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9848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208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18862"/>
            <a:ext cx="6172200" cy="4067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664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9225"/>
            <a:ext cx="6172200" cy="4101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64AA22-423A-376B-AB45-D9453E76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00B2A6F-4226-9CF4-F66B-8EC3DCC35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098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132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100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7331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043CB5-4C56-E0FE-732D-10EF4A08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4051"/>
            <a:ext cx="10515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5CE7F6E-18CE-85C4-752B-F0E57021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2326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63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4543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B23DC2-0481-9716-B3B3-D4A62DF5A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04051"/>
            <a:ext cx="5181600" cy="35729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849F233-7076-30B4-EE0A-3C12F1C83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04051"/>
            <a:ext cx="5181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162718D-D2BF-DEA8-CAA6-99417E45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9197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DECFC84-23F9-401F-D1BD-2F3FD0026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9819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C0E60D7-A0D2-B04C-078F-2FAAE0C00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2103"/>
            <a:ext cx="5157787" cy="3267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2868D1A-AFF5-AFA9-98A3-F05FA49E1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9819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F14D636-246E-3829-9036-3F89E95A6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2103"/>
            <a:ext cx="5183188" cy="326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135A241-88C8-EB47-A95A-7C20F87DB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1011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2A1140F-0F5A-FE50-6838-6CDAE446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2607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257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B2AE0E-808E-B3D5-7A7A-E0EA1B297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B7E16C-D404-EBD3-7801-D6167A6B3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18862"/>
            <a:ext cx="6172200" cy="4067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D785900-8FC8-8544-DA67-C63494A03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1376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7FB9AF1-4AF4-0FA0-C911-A6C59C424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9225"/>
            <a:ext cx="6172200" cy="4101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40FE0C-C12C-7D7C-0226-49106A6C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7B6FC3B-5F02-D84C-B866-8477D5BFF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745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8D46AE-B4F3-5604-256A-FA26F5E1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108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6DE992D-A374-2A72-75C7-B58BEAAB8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076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6615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BD1A81-C1C2-7845-F5D4-27AF200AF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4051"/>
            <a:ext cx="10515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82C7126-B2A7-B94C-12E7-3215324D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25526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AFA4CE-2D83-FFCC-2D18-D4AB579A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2A93246-ECD3-0CDA-55F4-03DF2E551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7761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8299F9-5F6E-908F-16D3-504392AEB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04051"/>
            <a:ext cx="5181600" cy="35729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C5C9B7D-8C94-6DDF-41F5-D543BA2A8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04051"/>
            <a:ext cx="5181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9DD30D4-D0B2-7DE1-BB0B-8CB84345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966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90B09-C6DF-DA48-95E4-5CAA6D44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20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20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76333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2B460C8-C948-A79E-AEA8-0992666ED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9819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3AC998-ACE5-0052-F3B4-29FA14B5D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2103"/>
            <a:ext cx="5157787" cy="3267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7BD4BC3-3FB1-A239-B022-EE2E2581C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9819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2D0E15A-79BC-B50D-C7EB-796ADEE4A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2103"/>
            <a:ext cx="5183188" cy="326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EF3623E-6229-9EC8-327C-98A4C96D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6969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6210BE6-B434-09A7-8145-A5496B90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3329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2480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7FC427-6678-BD2C-9E6A-478D0157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F9FC40-F0CA-B428-AB0C-B723E10A5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18862"/>
            <a:ext cx="6172200" cy="4067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8429439-5687-A7A6-9AD6-1F6EB3F51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6489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717B9E5-FD56-C536-81B8-2F3733AF0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9225"/>
            <a:ext cx="6172200" cy="4101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34F8E6-4B34-C8DA-14A8-8A942D979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72737C5-AEFD-0CE6-2E8A-CC110DFDF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5353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79421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662" y="1825625"/>
            <a:ext cx="9958137" cy="40583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54126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12" y="1431443"/>
            <a:ext cx="10009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10" y="4311168"/>
            <a:ext cx="10009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84034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663" y="1825625"/>
            <a:ext cx="4912894" cy="4048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1825625"/>
            <a:ext cx="4912894" cy="4048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1389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4075" y="1681163"/>
            <a:ext cx="49128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8298" y="1681163"/>
            <a:ext cx="49370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9ED5C7-51DD-8C48-8328-F87DBBBD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C9FDCE-8BE5-394F-8551-C119DCAC67D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95663" y="2505075"/>
            <a:ext cx="4912894" cy="33888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FA60D46-CD5D-0941-ACAF-5DC57DF14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2505075"/>
            <a:ext cx="4912894" cy="3388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35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1348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38508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2931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78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2C4905-C0DD-1445-A430-93345931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7F119D-F291-2B45-8C0A-E7E90F11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F27AEA9-2D8A-AB44-8EC8-48E5E88D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22022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92504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662" y="1825625"/>
            <a:ext cx="9958137" cy="40782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4302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E0C97C-320A-853A-2196-C573F530A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12" y="1431443"/>
            <a:ext cx="10009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12312AC-1277-6CC0-2504-2E280B90C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10" y="4311168"/>
            <a:ext cx="10009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11138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663" y="1825625"/>
            <a:ext cx="4912894" cy="40782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1825625"/>
            <a:ext cx="4912894" cy="40782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7921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4075" y="1681163"/>
            <a:ext cx="49128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8298" y="1681163"/>
            <a:ext cx="49370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9ED5C7-51DD-8C48-8328-F87DBBBD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C9FDCE-8BE5-394F-8551-C119DCAC67D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95663" y="2505075"/>
            <a:ext cx="4912894" cy="34186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FA60D46-CD5D-0941-ACAF-5DC57DF14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2505075"/>
            <a:ext cx="4912894" cy="3418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4148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121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6906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5837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37223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2C4905-C0DD-1445-A430-93345931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7F119D-F291-2B45-8C0A-E7E90F11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F27AEA9-2D8A-AB44-8EC8-48E5E88D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42549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8222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662" y="1825625"/>
            <a:ext cx="9958137" cy="40980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52531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B583D6-3ADB-EF80-315C-1EC553D7A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12" y="1431443"/>
            <a:ext cx="10009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E4479F1-F416-940C-59A0-52B9BA481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10" y="4311168"/>
            <a:ext cx="10009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3672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663" y="1825625"/>
            <a:ext cx="4912894" cy="40881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1825625"/>
            <a:ext cx="4912894" cy="40881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9282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4075" y="1681163"/>
            <a:ext cx="49128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8298" y="1681163"/>
            <a:ext cx="49370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9ED5C7-51DD-8C48-8328-F87DBBBD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C9FDCE-8BE5-394F-8551-C119DCAC67D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95663" y="2505075"/>
            <a:ext cx="4912894" cy="33987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FA60D46-CD5D-0941-ACAF-5DC57DF14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2505075"/>
            <a:ext cx="4912894" cy="33987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5302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2807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4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575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780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8235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905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2C4905-C0DD-1445-A430-93345931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7F119D-F291-2B45-8C0A-E7E90F11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F27AEA9-2D8A-AB44-8EC8-48E5E88D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9014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11262" cy="3789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2536" y="1825625"/>
            <a:ext cx="4711263" cy="37899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8FE4F-6BEA-C541-570B-A58205BA39C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33496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967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9674" cy="3120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2538" y="1681163"/>
            <a:ext cx="471284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2538" y="2505075"/>
            <a:ext cx="4712849" cy="31204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71A8E1-3C37-9C3E-CB92-35EE6FB09C4D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14660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538" y="987425"/>
            <a:ext cx="4712850" cy="4575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78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4601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32028" y="987426"/>
            <a:ext cx="4723360" cy="4562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68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7001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190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11262" cy="3789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2536" y="1825625"/>
            <a:ext cx="4711263" cy="37899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8FE4F-6BEA-C541-570B-A58205BA39C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21493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967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9674" cy="3120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2538" y="1681163"/>
            <a:ext cx="471284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2538" y="2505075"/>
            <a:ext cx="4712849" cy="31204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71A8E1-3C37-9C3E-CB92-35EE6FB09C4D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0034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538" y="987425"/>
            <a:ext cx="4712850" cy="4575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78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7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562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8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1969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32028" y="987426"/>
            <a:ext cx="4723360" cy="4562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68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7881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8214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11262" cy="378998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2536" y="1825625"/>
            <a:ext cx="4711263" cy="378998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B38CA5-BB7C-4797-7B6F-582A2B3120E3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81813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967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9674" cy="312047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2538" y="1681163"/>
            <a:ext cx="471284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2538" y="2505075"/>
            <a:ext cx="4712849" cy="312047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B57537-E7CD-BBA1-10B6-DA4633BDF08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45336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538" y="987425"/>
            <a:ext cx="4712850" cy="45750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3200"/>
            </a:lvl1pPr>
            <a:lvl2pPr>
              <a:buClr>
                <a:schemeClr val="accent2"/>
              </a:buClr>
              <a:defRPr sz="2800"/>
            </a:lvl2pPr>
            <a:lvl3pPr>
              <a:buClr>
                <a:schemeClr val="accent2"/>
              </a:buClr>
              <a:defRPr sz="24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78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4493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32028" y="987426"/>
            <a:ext cx="4723360" cy="4562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68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6475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7217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862" y="1122363"/>
            <a:ext cx="72521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862" y="3602038"/>
            <a:ext cx="72521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476120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5372" cy="3829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40368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94" y="1182964"/>
            <a:ext cx="725060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394" y="4062689"/>
            <a:ext cx="725060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83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Relationship Id="rId9" Type="http://schemas.openxmlformats.org/officeDocument/2006/relationships/image" Target="../media/image13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14.png"/><Relationship Id="rId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-2396" y="-11933"/>
            <a:ext cx="12194395" cy="686993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19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48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-11708" y="1"/>
            <a:ext cx="12215417" cy="68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2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2" r:id="rId3"/>
    <p:sldLayoutId id="2147483893" r:id="rId4"/>
    <p:sldLayoutId id="214748389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8222" y="2"/>
            <a:ext cx="1218377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0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4110" y="0"/>
            <a:ext cx="12183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2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8" r:id="rId3"/>
    <p:sldLayoutId id="2147483899" r:id="rId4"/>
    <p:sldLayoutId id="214748389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2060" y="1"/>
            <a:ext cx="12183780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553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8553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191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-1159"/>
            <a:ext cx="12192000" cy="68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4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1" r:id="rId2"/>
    <p:sldLayoutId id="21474839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2055" y="2311"/>
            <a:ext cx="12189945" cy="685684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957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524" y="-858"/>
            <a:ext cx="12190475" cy="6861768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569B265-9592-0FEA-9FF2-85EF28D9D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06486"/>
            <a:ext cx="10515600" cy="3572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C15E781-9068-E21C-737C-0BE66730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515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526" y="-858"/>
            <a:ext cx="12190472" cy="686772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04051"/>
            <a:ext cx="10515600" cy="3572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9CBAD54-1AF6-A141-983B-D5C78862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590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E4CD9D-9CB5-D048-B775-79750CF4DF2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12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54965"/>
            <a:ext cx="10515600" cy="372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976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ED0CFA-1403-834C-9435-3F97BD00806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2055" y="2311"/>
            <a:ext cx="12365228" cy="695544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12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54965"/>
            <a:ext cx="10515600" cy="372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908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 t="77" b="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662" y="1825625"/>
            <a:ext cx="99581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790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662" y="1825625"/>
            <a:ext cx="9958137" cy="4088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729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662" y="1825625"/>
            <a:ext cx="9958137" cy="4098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06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A7E32-1FDF-35AE-2E15-8777DC50A4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Slide Styles Available in Slide Master “View”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C461CC-F093-42FD-0E9C-44A72597C9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 to “insert &gt; new slide” to see all available slide styles.</a:t>
            </a:r>
          </a:p>
        </p:txBody>
      </p:sp>
    </p:spTree>
    <p:extLst>
      <p:ext uri="{BB962C8B-B14F-4D97-AF65-F5344CB8AC3E}">
        <p14:creationId xmlns:p14="http://schemas.microsoft.com/office/powerpoint/2010/main" val="251141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7197-C2B4-3C31-1868-EA5C80A69B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Slide Styles Available </a:t>
            </a:r>
            <a:r>
              <a:rPr lang="en-US"/>
              <a:t>in Slide Master </a:t>
            </a:r>
            <a:r>
              <a:rPr lang="en-US" dirty="0"/>
              <a:t>“View”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50E57-2A08-CE72-794E-8AA640F274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 to “insert &gt; new slide” to see all available slide styles.</a:t>
            </a:r>
          </a:p>
        </p:txBody>
      </p:sp>
    </p:spTree>
    <p:extLst>
      <p:ext uri="{BB962C8B-B14F-4D97-AF65-F5344CB8AC3E}">
        <p14:creationId xmlns:p14="http://schemas.microsoft.com/office/powerpoint/2010/main" val="2817493321"/>
      </p:ext>
    </p:extLst>
  </p:cSld>
  <p:clrMapOvr>
    <a:masterClrMapping/>
  </p:clrMapOvr>
</p:sld>
</file>

<file path=ppt/theme/theme1.xml><?xml version="1.0" encoding="utf-8"?>
<a:theme xmlns:a="http://schemas.openxmlformats.org/drawingml/2006/main" name="1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5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6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7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8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9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50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</vt:i4>
      </vt:variant>
    </vt:vector>
  </HeadingPairs>
  <TitlesOfParts>
    <vt:vector size="19" baseType="lpstr">
      <vt:lpstr>Arial</vt:lpstr>
      <vt:lpstr>Calibri</vt:lpstr>
      <vt:lpstr>Calibri Light</vt:lpstr>
      <vt:lpstr>1_SH Theme</vt:lpstr>
      <vt:lpstr>3_SH Theme</vt:lpstr>
      <vt:lpstr>14_SH Theme</vt:lpstr>
      <vt:lpstr>7_SH Theme</vt:lpstr>
      <vt:lpstr>8_SH Theme</vt:lpstr>
      <vt:lpstr>9_SH Theme</vt:lpstr>
      <vt:lpstr>17_SH Theme</vt:lpstr>
      <vt:lpstr>18_SH Theme</vt:lpstr>
      <vt:lpstr>19_SH Theme</vt:lpstr>
      <vt:lpstr>2_SH Theme</vt:lpstr>
      <vt:lpstr>10_SH Theme</vt:lpstr>
      <vt:lpstr>4_SH Theme</vt:lpstr>
      <vt:lpstr>5_SH Theme</vt:lpstr>
      <vt:lpstr>6_SH Theme</vt:lpstr>
      <vt:lpstr>More Slide Styles Available in Slide Master “View”</vt:lpstr>
      <vt:lpstr>More Slide Styles Available in Slide Master “View”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Morrison</dc:creator>
  <cp:lastModifiedBy>Stephanie Morrison</cp:lastModifiedBy>
  <cp:revision>13</cp:revision>
  <dcterms:created xsi:type="dcterms:W3CDTF">2022-01-14T19:55:02Z</dcterms:created>
  <dcterms:modified xsi:type="dcterms:W3CDTF">2022-12-22T00:34:07Z</dcterms:modified>
</cp:coreProperties>
</file>