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4" y="0"/>
            <a:ext cx="12194393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0"/>
            <a:ext cx="12215414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1" y="2"/>
            <a:ext cx="12187889" cy="6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" y="1"/>
            <a:ext cx="121837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7" cy="6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6"/>
            <a:ext cx="12189944" cy="68568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6" y="0"/>
            <a:ext cx="12190473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1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86612" y="-48720"/>
            <a:ext cx="12278612" cy="6906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AD69-53EF-A967-AD14-024EA8DB2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A9B3-B7DA-2BB7-AA6F-3B8F35FA0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CB37-9F71-B43E-6EC3-39DC0E52C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4792-6CCF-2FCC-7C6C-5F1A26728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94141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17</cp:revision>
  <dcterms:created xsi:type="dcterms:W3CDTF">2022-01-14T19:55:02Z</dcterms:created>
  <dcterms:modified xsi:type="dcterms:W3CDTF">2022-12-22T00:34:30Z</dcterms:modified>
</cp:coreProperties>
</file>