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28" r:id="rId2"/>
    <p:sldMasterId id="2147483840" r:id="rId3"/>
    <p:sldMasterId id="2147483672" r:id="rId4"/>
    <p:sldMasterId id="2147483696" r:id="rId5"/>
    <p:sldMasterId id="2147483864" r:id="rId6"/>
    <p:sldMasterId id="2147483780" r:id="rId7"/>
    <p:sldMasterId id="2147483816" r:id="rId8"/>
    <p:sldMasterId id="2147483874" r:id="rId9"/>
    <p:sldMasterId id="2147483884" r:id="rId10"/>
    <p:sldMasterId id="2147483916" r:id="rId11"/>
    <p:sldMasterId id="2147483894" r:id="rId12"/>
    <p:sldMasterId id="2147483900" r:id="rId13"/>
    <p:sldMasterId id="2147483908" r:id="rId14"/>
  </p:sldMasterIdLst>
  <p:sldIdLst>
    <p:sldId id="256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8"/>
    <p:restoredTop sz="94830"/>
  </p:normalViewPr>
  <p:slideViewPr>
    <p:cSldViewPr snapToGrid="0" snapToObjects="1">
      <p:cViewPr varScale="1">
        <p:scale>
          <a:sx n="115" d="100"/>
          <a:sy n="115" d="100"/>
        </p:scale>
        <p:origin x="24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65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1385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889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70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3442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34421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32889" y="1681163"/>
            <a:ext cx="33606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889" y="2505075"/>
            <a:ext cx="336068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435AE3-EDE3-7168-864E-B82F1561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492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950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25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931" y="2723593"/>
            <a:ext cx="7252138" cy="168664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931" y="4548999"/>
            <a:ext cx="7252138" cy="749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422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02771"/>
            <a:ext cx="734519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882496"/>
            <a:ext cx="7345199" cy="1003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9819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76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04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93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64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35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13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22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78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70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406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EFF92B-314D-A6BB-B49E-ADD3408D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458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B46257-5955-F209-E7CB-6B279CED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123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259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232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35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2DDA43-927E-F816-6AD8-B6D9E5F7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25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2781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51727"/>
            <a:ext cx="5157787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2781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51727"/>
            <a:ext cx="5183188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DEFB526-A02D-4B68-AF3B-D5E67F0F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57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C7B6A5-0E71-1B54-44FC-FA73643B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896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8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258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7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173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87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112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1291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C579B11-B802-6549-9672-B9F8CA5A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3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700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2E71C97-0FE1-8945-ADB1-64340824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007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0F4D94-A452-614F-94B9-E587BBA1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686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3C0CCD7-168E-DA4A-98A8-32311B71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848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0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664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4AA22-423A-376B-AB45-D9453E76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0B2A6F-4226-9CF4-F66B-8EC3DCC3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098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3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0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331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043CB5-4C56-E0FE-732D-10EF4A08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5CE7F6E-18CE-85C4-752B-F0E57021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32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63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54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B23DC2-0481-9716-B3B3-D4A62DF5A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849F233-7076-30B4-EE0A-3C12F1C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162718D-D2BF-DEA8-CAA6-99417E45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919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CFC84-23F9-401F-D1BD-2F3FD002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0E60D7-A0D2-B04C-078F-2FAAE0C00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2868D1A-AFF5-AFA9-98A3-F05FA49E1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F14D636-246E-3829-9036-3F89E95A6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135A241-88C8-EB47-A95A-7C20F87D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011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2A1140F-0F5A-FE50-6838-6CDAE446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607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257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B2AE0E-808E-B3D5-7A7A-E0EA1B29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B7E16C-D404-EBD3-7801-D6167A6B3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785900-8FC8-8544-DA67-C63494A03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137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FB9AF1-4AF4-0FA0-C911-A6C59C424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40FE0C-C12C-7D7C-0226-49106A6C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B6FC3B-5F02-D84C-B866-8477D5BFF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745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8D46AE-B4F3-5604-256A-FA26F5E1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6DE992D-A374-2A72-75C7-B58BEAAB8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661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BD1A81-C1C2-7845-F5D4-27AF200A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82C7126-B2A7-B94C-12E7-3215324D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552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AFA4CE-2D83-FFCC-2D18-D4AB579A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A93246-ECD3-0CDA-55F4-03DF2E55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776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8299F9-5F6E-908F-16D3-504392AEB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5C9B7D-8C94-6DDF-41F5-D543BA2A8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DD30D4-D0B2-7DE1-BB0B-8CB84345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66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633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2B460C8-C948-A79E-AEA8-0992666E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3AC998-ACE5-0052-F3B4-29FA14B5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BD4BC3-3FB1-A239-B022-EE2E2581C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2D0E15A-79BC-B50D-C7EB-796ADEE4A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EF3623E-6229-9EC8-327C-98A4C96D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969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6210BE6-B434-09A7-8145-A5496B90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329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4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7FC427-6678-BD2C-9E6A-478D0157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F9FC40-F0CA-B428-AB0C-B723E10A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429439-5687-A7A6-9AD6-1F6EB3F51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648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717B9E5-FD56-C536-81B8-2F3733AF0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34F8E6-4B34-C8DA-14A8-8A942D97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72737C5-AEFD-0CE6-2E8A-CC110DFDF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35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942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58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412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403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38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888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88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35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34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850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293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7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202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250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782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30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E0C97C-320A-853A-2196-C573F530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2312AC-1277-6CC0-2504-2E280B90C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1138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792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418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418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414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21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690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83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722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254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822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98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253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B583D6-3ADB-EF80-315C-1EC553D7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4479F1-F416-940C-59A0-52B9BA48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367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928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987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98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302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280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4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75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78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23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90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01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3496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4660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4601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7001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19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149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3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7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969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788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821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B38CA5-BB7C-4797-7B6F-582A2B3120E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1813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B57537-E7CD-BBA1-10B6-DA4633BDF08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5336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3200"/>
            </a:lvl1pPr>
            <a:lvl2pPr>
              <a:buClr>
                <a:schemeClr val="accent2"/>
              </a:buClr>
              <a:defRPr sz="2800"/>
            </a:lvl2pPr>
            <a:lvl3pPr>
              <a:buClr>
                <a:schemeClr val="accent2"/>
              </a:buClr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449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6475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217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62" y="1122363"/>
            <a:ext cx="72521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862" y="3602038"/>
            <a:ext cx="72521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6120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5372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0368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4" y="1182964"/>
            <a:ext cx="725060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394" y="4062689"/>
            <a:ext cx="725060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83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9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4.png"/><Relationship Id="rId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2393" y="0"/>
            <a:ext cx="12194393" cy="686993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8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11707" y="0"/>
            <a:ext cx="12215414" cy="68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2" r:id="rId3"/>
    <p:sldLayoutId id="2147483893" r:id="rId4"/>
    <p:sldLayoutId id="21474838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2"/>
            <a:ext cx="12192000" cy="68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1"/>
            <a:ext cx="1218377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8" r:id="rId3"/>
    <p:sldLayoutId id="2147483899" r:id="rId4"/>
    <p:sldLayoutId id="21474838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2060" y="1"/>
            <a:ext cx="1218377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8553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9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1997" cy="68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1" r:id="rId2"/>
    <p:sldLayoutId id="21474839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2056" y="1157"/>
            <a:ext cx="12189944" cy="685684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5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6" y="0"/>
            <a:ext cx="12190473" cy="686176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69B265-9592-0FEA-9FF2-85EF28D9D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486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C15E781-9068-E21C-737C-0BE66730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15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8" y="0"/>
            <a:ext cx="12190471" cy="68677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04051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9CBAD54-1AF6-A141-983B-D5C78862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0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E4CD9D-9CB5-D048-B775-79750CF4DF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7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ED0CFA-1403-834C-9435-3F97BD00806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86612" y="-48719"/>
            <a:ext cx="12278612" cy="690671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0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t="77" b="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9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8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29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9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0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6C30-086B-6302-DD18-529EB5E82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74705-9C19-BA1B-BEA2-D8055F9D11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6C30-086B-6302-DD18-529EB5E82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74705-9C19-BA1B-BEA2-D8055F9D11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10789"/>
      </p:ext>
    </p:extLst>
  </p:cSld>
  <p:clrMapOvr>
    <a:masterClrMapping/>
  </p:clrMapOvr>
</p:sld>
</file>

<file path=ppt/theme/theme1.xml><?xml version="1.0" encoding="utf-8"?>
<a:theme xmlns:a="http://schemas.openxmlformats.org/drawingml/2006/main" name="1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50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Arial</vt:lpstr>
      <vt:lpstr>Calibri</vt:lpstr>
      <vt:lpstr>Calibri Light</vt:lpstr>
      <vt:lpstr>1_SH Theme</vt:lpstr>
      <vt:lpstr>3_SH Theme</vt:lpstr>
      <vt:lpstr>14_SH Theme</vt:lpstr>
      <vt:lpstr>7_SH Theme</vt:lpstr>
      <vt:lpstr>8_SH Theme</vt:lpstr>
      <vt:lpstr>9_SH Theme</vt:lpstr>
      <vt:lpstr>17_SH Theme</vt:lpstr>
      <vt:lpstr>18_SH Theme</vt:lpstr>
      <vt:lpstr>19_SH Theme</vt:lpstr>
      <vt:lpstr>2_SH Theme</vt:lpstr>
      <vt:lpstr>10_SH Theme</vt:lpstr>
      <vt:lpstr>4_SH Theme</vt:lpstr>
      <vt:lpstr>5_SH Theme</vt:lpstr>
      <vt:lpstr>6_SH Theme</vt:lpstr>
      <vt:lpstr>More Slide Styles Available in Slide Master “View”</vt:lpstr>
      <vt:lpstr>More Slide Styles Available in Slide Master “View”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Morrison</dc:creator>
  <cp:lastModifiedBy>Stephanie Morrison</cp:lastModifiedBy>
  <cp:revision>18</cp:revision>
  <dcterms:created xsi:type="dcterms:W3CDTF">2022-01-14T19:55:02Z</dcterms:created>
  <dcterms:modified xsi:type="dcterms:W3CDTF">2022-12-22T00:36:03Z</dcterms:modified>
</cp:coreProperties>
</file>