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0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2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3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28" r:id="rId2"/>
    <p:sldMasterId id="2147483840" r:id="rId3"/>
    <p:sldMasterId id="2147483672" r:id="rId4"/>
    <p:sldMasterId id="2147483696" r:id="rId5"/>
    <p:sldMasterId id="2147483864" r:id="rId6"/>
    <p:sldMasterId id="2147483780" r:id="rId7"/>
    <p:sldMasterId id="2147483816" r:id="rId8"/>
    <p:sldMasterId id="2147483874" r:id="rId9"/>
    <p:sldMasterId id="2147483884" r:id="rId10"/>
    <p:sldMasterId id="2147483916" r:id="rId11"/>
    <p:sldMasterId id="2147483894" r:id="rId12"/>
    <p:sldMasterId id="2147483900" r:id="rId13"/>
    <p:sldMasterId id="2147483908" r:id="rId14"/>
  </p:sldMasterIdLst>
  <p:sldIdLst>
    <p:sldId id="256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065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213855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889" y="1825625"/>
            <a:ext cx="3360683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702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3442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34421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2889" y="1681163"/>
            <a:ext cx="33606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889" y="2505075"/>
            <a:ext cx="3360683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435AE3-EDE3-7168-864E-B82F15612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492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9507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625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931" y="2723593"/>
            <a:ext cx="7252138" cy="168664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9931" y="4548999"/>
            <a:ext cx="7252138" cy="7492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0422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02771"/>
            <a:ext cx="734519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882496"/>
            <a:ext cx="7345199" cy="1003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19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76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33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643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10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35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13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22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784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570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8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406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0EFF92B-314D-A6BB-B49E-ADD3408DA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6487"/>
            <a:ext cx="10515600" cy="3458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B46257-5955-F209-E7CB-6B279CED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612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4259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232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350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6365"/>
            <a:ext cx="5181600" cy="3379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D2DDA43-927E-F816-6AD8-B6D9E5F7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25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7815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1727"/>
            <a:ext cx="5157787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7815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1727"/>
            <a:ext cx="5183188" cy="25738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DEFB526-A02D-4B68-AF3B-D5E67F0F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75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8C7B6A5-0E71-1B54-44FC-FA73643BC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89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8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6258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17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2173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87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880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112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129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C579B11-B802-6549-9672-B9F8CA5A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33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829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626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70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2E71C97-0FE1-8945-ADB1-64340824D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300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0F4D94-A452-614F-94B9-E587BBA1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16862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3C0CCD7-168E-DA4A-98A8-32311B71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848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664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64AA22-423A-376B-AB45-D9453E76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0B2A6F-4226-9CF4-F66B-8EC3DCC35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09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132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00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331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043CB5-4C56-E0FE-732D-10EF4A08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5CE7F6E-18CE-85C4-752B-F0E57021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23268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899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54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0B23DC2-0481-9716-B3B3-D4A62DF5A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849F233-7076-30B4-EE0A-3C12F1C8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162718D-D2BF-DEA8-CAA6-99417E45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9197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ECFC84-23F9-401F-D1BD-2F3FD0026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0E60D7-A0D2-B04C-078F-2FAAE0C0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2868D1A-AFF5-AFA9-98A3-F05FA49E18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F14D636-246E-3829-9036-3F89E95A6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135A241-88C8-EB47-A95A-7C20F87D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011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2A1140F-0F5A-FE50-6838-6CDAE446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6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257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2B2AE0E-808E-B3D5-7A7A-E0EA1B29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3B7E16C-D404-EBD3-7801-D6167A6B3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D785900-8FC8-8544-DA67-C63494A03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41376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7FB9AF1-4AF4-0FA0-C911-A6C59C4247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0FE0C-C12C-7D7C-0226-49106A6C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6FC3B-5F02-D84C-B866-8477D5BFF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4745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8D46AE-B4F3-5604-256A-FA26F5E1A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108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6DE992D-A374-2A72-75C7-B58BEAAB8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076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661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BD1A81-C1C2-7845-F5D4-27AF200AF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051"/>
            <a:ext cx="10515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82C7126-B2A7-B94C-12E7-3215324DC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5526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AFA4CE-2D83-FFCC-2D18-D4AB579A6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2A93246-ECD3-0CDA-55F4-03DF2E55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7761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8299F9-5F6E-908F-16D3-504392AE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04051"/>
            <a:ext cx="5181600" cy="35729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C5C9B7D-8C94-6DDF-41F5-D543BA2A8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04051"/>
            <a:ext cx="5181600" cy="357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9DD30D4-D0B2-7DE1-BB0B-8CB84345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66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B09-C6DF-DA48-95E4-5CAA6D44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20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6333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B460C8-C948-A79E-AEA8-0992666E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9819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13AC998-ACE5-0052-F3B4-29FA14B5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103"/>
            <a:ext cx="5157787" cy="326755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7BD4BC3-3FB1-A239-B022-EE2E2581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9819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2D0E15A-79BC-B50D-C7EB-796ADEE4A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103"/>
            <a:ext cx="5183188" cy="326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EF3623E-6229-9EC8-327C-98A4C96D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696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6210BE6-B434-09A7-8145-A5496B90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3329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24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27FC427-6678-BD2C-9E6A-478D01573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F9FC40-F0CA-B428-AB0C-B723E10A5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18862"/>
            <a:ext cx="6172200" cy="4067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429439-5687-A7A6-9AD6-1F6EB3F51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96489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717B9E5-FD56-C536-81B8-2F3733AF0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9225"/>
            <a:ext cx="6172200" cy="4101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34F8E6-4B34-C8DA-14A8-8A942D979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72208"/>
            <a:ext cx="3932237" cy="1063487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72737C5-AEFD-0CE6-2E8A-CC110DFDF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35697"/>
            <a:ext cx="3932237" cy="3588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75353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9421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583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4126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8403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484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3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888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88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3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34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85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2931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7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2022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2504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782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430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E0C97C-320A-853A-2196-C573F530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12312AC-1277-6CC0-2504-2E280B90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1138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782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7921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4186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4186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4148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121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6906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83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7223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2549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8222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662" y="1825625"/>
            <a:ext cx="9958137" cy="40980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5253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B583D6-3ADB-EF80-315C-1EC553D7A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912" y="1431443"/>
            <a:ext cx="10009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E4479F1-F416-940C-59A0-52B9BA481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7910" y="4311168"/>
            <a:ext cx="1000953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63672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672D-6713-BB47-A0E0-6195F6B55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5663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1825625"/>
            <a:ext cx="4912894" cy="40881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9282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075" y="1681163"/>
            <a:ext cx="49128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8298" y="1681163"/>
            <a:ext cx="49370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ED5C7-51DD-8C48-8328-F87DBBBD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C9FDCE-8BE5-394F-8551-C119DCAC67D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395663" y="2505075"/>
            <a:ext cx="4912894" cy="33987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FA60D46-CD5D-0941-ACAF-5DC57DF14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0906" y="2505075"/>
            <a:ext cx="4912894" cy="33987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302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7B87-B3B5-5B42-81D9-CBADCBD27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2807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4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75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78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235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090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C4905-C0DD-1445-A430-9334593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916" y="457200"/>
            <a:ext cx="3693996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7F119D-F291-2B45-8C0A-E7E90F117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140" y="987425"/>
            <a:ext cx="579824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F27AEA9-2D8A-AB44-8EC8-48E5E88D9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91916" y="2057400"/>
            <a:ext cx="36939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014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3496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4660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4601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7001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190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8FE4F-6BEA-C541-570B-A58205BA39C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149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71A8E1-3C37-9C3E-CB92-35EE6FB09C4D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3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3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7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5623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81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1969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7881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8214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E960-522A-CE4D-AB76-05F39C1B5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11262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88F15-A6AB-8647-B86F-0EF22007A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2536" y="1825625"/>
            <a:ext cx="4711263" cy="3789984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B38CA5-BB7C-4797-7B6F-582A2B3120E3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81813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EE8BC-98C3-0C41-895E-3CA69158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96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BDC48-0076-814E-95BD-B29AB545B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9674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02E2-9362-EC45-BC20-B00AD798A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42538" y="1681163"/>
            <a:ext cx="471284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7935-75A0-5D42-8295-5FF0357F2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2538" y="2505075"/>
            <a:ext cx="4712849" cy="312047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B57537-E7CD-BBA1-10B6-DA4633BDF08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257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45336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BAF1-D5B8-5C44-AC0F-BD2E10C0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2B90-23BA-B54F-AC3E-A6C0240BC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538" y="987425"/>
            <a:ext cx="4712850" cy="4575063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3200"/>
            </a:lvl1pPr>
            <a:lvl2pPr>
              <a:buClr>
                <a:schemeClr val="accent2"/>
              </a:buClr>
              <a:defRPr sz="2800"/>
            </a:lvl2pPr>
            <a:lvl3pPr>
              <a:buClr>
                <a:schemeClr val="accent2"/>
              </a:buClr>
              <a:defRPr sz="24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94650-D4A0-AC43-B8CB-AC550CAB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78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4493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7BBB-872C-2149-AF6B-950AD5763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7844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C5B347-EC12-0343-BD4E-217A334C8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2028" y="987426"/>
            <a:ext cx="4723360" cy="4562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70AD8-49B0-1140-9E6A-2199240CA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478446" cy="35681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6475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217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0ACD-0E0C-1B4E-A8E3-708258199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1122363"/>
            <a:ext cx="72521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B7B2D-4317-844B-9AAE-C9C916C54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862" y="3602038"/>
            <a:ext cx="72521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76120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4588-9B49-1740-BACB-EE551F4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92E20-6310-E047-8786-98983D031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5372" cy="38297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40368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9D9D2-B4FE-9945-8AA4-3EE486632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94" y="1182964"/>
            <a:ext cx="725060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821DB-EE98-9A48-859E-2347013B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394" y="4062689"/>
            <a:ext cx="725060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383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0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Relationship Id="rId9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14.png"/><Relationship Id="rId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2396" y="-11933"/>
            <a:ext cx="12194395" cy="68699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19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8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1707" y="1"/>
            <a:ext cx="12215414" cy="68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2" r:id="rId3"/>
    <p:sldLayoutId id="2147483893" r:id="rId4"/>
    <p:sldLayoutId id="214748389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1" y="1"/>
            <a:ext cx="12187889" cy="68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0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4110" y="0"/>
            <a:ext cx="121837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2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8" r:id="rId3"/>
    <p:sldLayoutId id="2147483899" r:id="rId4"/>
    <p:sldLayoutId id="214748389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2060" y="1"/>
            <a:ext cx="1218377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553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855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19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-1159"/>
            <a:ext cx="12191997" cy="68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6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1" r:id="rId2"/>
    <p:sldLayoutId id="21474839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2055" y="2311"/>
            <a:ext cx="12189944" cy="685684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57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5" y="0"/>
            <a:ext cx="12190475" cy="6861767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569B265-9592-0FEA-9FF2-85EF28D9D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06486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C15E781-9068-E21C-737C-0BE66730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14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5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528" y="0"/>
            <a:ext cx="12190472" cy="68677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04051"/>
            <a:ext cx="10515600" cy="357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9CBAD54-1AF6-A141-983B-D5C78862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590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E4CD9D-9CB5-D048-B775-79750CF4DF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7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ED0CFA-1403-834C-9435-3F97BD00806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12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965"/>
            <a:ext cx="10515600" cy="3721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08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 t="77" b="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79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88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729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D2DE0E2-28D6-824E-98BA-7583CA7F383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ECF82-8B3F-F14A-B85C-7A4F1F4B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63" y="365125"/>
            <a:ext cx="9958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0DFB9-C11F-634E-9B65-F99ED4BFF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5662" y="1825625"/>
            <a:ext cx="9958137" cy="409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0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7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A285185-2FAC-F442-86D0-0EC3D8150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Slide Styles Available in Slide Master “View”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6B05A5B5-34DC-9441-990A-7F97234C1C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 to “insert &gt; new slide” to see all available slide styles.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93582"/>
      </p:ext>
    </p:extLst>
  </p:cSld>
  <p:clrMapOvr>
    <a:masterClrMapping/>
  </p:clrMapOvr>
</p:sld>
</file>

<file path=ppt/theme/theme1.xml><?xml version="1.0" encoding="utf-8"?>
<a:theme xmlns:a="http://schemas.openxmlformats.org/drawingml/2006/main" name="1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5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6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7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8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9_SH Theme">
  <a:themeElements>
    <a:clrScheme name="Sun Health 2022">
      <a:dk1>
        <a:srgbClr val="000000"/>
      </a:dk1>
      <a:lt1>
        <a:srgbClr val="FFFFFF"/>
      </a:lt1>
      <a:dk2>
        <a:srgbClr val="314865"/>
      </a:dk2>
      <a:lt2>
        <a:srgbClr val="E7E6E6"/>
      </a:lt2>
      <a:accent1>
        <a:srgbClr val="314865"/>
      </a:accent1>
      <a:accent2>
        <a:srgbClr val="2E7386"/>
      </a:accent2>
      <a:accent3>
        <a:srgbClr val="BAE0E5"/>
      </a:accent3>
      <a:accent4>
        <a:srgbClr val="A8BA39"/>
      </a:accent4>
      <a:accent5>
        <a:srgbClr val="C44C3D"/>
      </a:accent5>
      <a:accent6>
        <a:srgbClr val="F3F2EF"/>
      </a:accent6>
      <a:hlink>
        <a:srgbClr val="2E7386"/>
      </a:hlink>
      <a:folHlink>
        <a:srgbClr val="31486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50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</vt:i4>
      </vt:variant>
    </vt:vector>
  </HeadingPairs>
  <TitlesOfParts>
    <vt:vector size="19" baseType="lpstr">
      <vt:lpstr>Arial</vt:lpstr>
      <vt:lpstr>Calibri</vt:lpstr>
      <vt:lpstr>Calibri Light</vt:lpstr>
      <vt:lpstr>1_SH Theme</vt:lpstr>
      <vt:lpstr>3_SH Theme</vt:lpstr>
      <vt:lpstr>14_SH Theme</vt:lpstr>
      <vt:lpstr>7_SH Theme</vt:lpstr>
      <vt:lpstr>8_SH Theme</vt:lpstr>
      <vt:lpstr>9_SH Theme</vt:lpstr>
      <vt:lpstr>17_SH Theme</vt:lpstr>
      <vt:lpstr>18_SH Theme</vt:lpstr>
      <vt:lpstr>19_SH Theme</vt:lpstr>
      <vt:lpstr>2_SH Theme</vt:lpstr>
      <vt:lpstr>10_SH Theme</vt:lpstr>
      <vt:lpstr>4_SH Theme</vt:lpstr>
      <vt:lpstr>5_SH Theme</vt:lpstr>
      <vt:lpstr>6_SH Theme</vt:lpstr>
      <vt:lpstr>More Slide Styles Available in Slide Master “View”</vt:lpstr>
      <vt:lpstr>More Slide Styles Available in Slide Master “View”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Morrison</dc:creator>
  <cp:lastModifiedBy>Stephanie Morrison</cp:lastModifiedBy>
  <cp:revision>14</cp:revision>
  <dcterms:created xsi:type="dcterms:W3CDTF">2022-01-14T19:55:02Z</dcterms:created>
  <dcterms:modified xsi:type="dcterms:W3CDTF">2022-12-22T00:37:55Z</dcterms:modified>
</cp:coreProperties>
</file>