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6" y="-11933"/>
            <a:ext cx="12194395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1"/>
            <a:ext cx="12215414" cy="68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0" y="2"/>
            <a:ext cx="12187889" cy="6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09" y="1"/>
            <a:ext cx="121837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0"/>
            <a:ext cx="12191997" cy="6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6"/>
            <a:ext cx="12189944" cy="685684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5" y="0"/>
            <a:ext cx="12190475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2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58861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14</cp:revision>
  <dcterms:created xsi:type="dcterms:W3CDTF">2022-01-14T19:55:02Z</dcterms:created>
  <dcterms:modified xsi:type="dcterms:W3CDTF">2022-12-22T00:38:26Z</dcterms:modified>
</cp:coreProperties>
</file>