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sldIdLst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06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35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FD2A886-E3EC-0B81-ACBF-C53A287A352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025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B1F7A4-F44E-C7DE-979D-9148EFBF98F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91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A0AA1D9-09F4-AA22-C57D-AB7B9949FF4D}"/>
              </a:ext>
            </a:extLst>
          </p:cNvPr>
          <p:cNvSpPr txBox="1">
            <a:spLocks/>
          </p:cNvSpPr>
          <p:nvPr/>
        </p:nvSpPr>
        <p:spPr>
          <a:xfrm>
            <a:off x="341243" y="700915"/>
            <a:ext cx="11436626" cy="519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&lt;Insert Title Here&gt;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DE46A67-B16F-FC06-D42D-BACEF441AAF3}"/>
              </a:ext>
            </a:extLst>
          </p:cNvPr>
          <p:cNvSpPr txBox="1">
            <a:spLocks/>
          </p:cNvSpPr>
          <p:nvPr/>
        </p:nvSpPr>
        <p:spPr>
          <a:xfrm>
            <a:off x="341242" y="2355574"/>
            <a:ext cx="11436627" cy="2087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&lt;Insert Event Description Here&gt;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96C80D-48D7-C863-1B54-4B06A4C198D4}"/>
              </a:ext>
            </a:extLst>
          </p:cNvPr>
          <p:cNvSpPr txBox="1"/>
          <p:nvPr/>
        </p:nvSpPr>
        <p:spPr>
          <a:xfrm>
            <a:off x="341242" y="1366267"/>
            <a:ext cx="11436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0" dirty="0">
                <a:solidFill>
                  <a:schemeClr val="accent2"/>
                </a:solidFill>
              </a:rPr>
              <a:t>&lt;Insert Date Here&gt;  |  &lt;Insert Time Here&gt;  |  &lt;Insert Location Here&gt;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5F8CA6-3469-1CF8-B4A6-DED79C6C79F5}"/>
              </a:ext>
            </a:extLst>
          </p:cNvPr>
          <p:cNvSpPr txBox="1"/>
          <p:nvPr/>
        </p:nvSpPr>
        <p:spPr>
          <a:xfrm>
            <a:off x="341242" y="4634619"/>
            <a:ext cx="11436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accent2"/>
                </a:solidFill>
              </a:rPr>
              <a:t>&lt;Insert RSVP/Contact Information Here&gt;</a:t>
            </a:r>
          </a:p>
        </p:txBody>
      </p:sp>
    </p:spTree>
    <p:extLst>
      <p:ext uri="{BB962C8B-B14F-4D97-AF65-F5344CB8AC3E}">
        <p14:creationId xmlns:p14="http://schemas.microsoft.com/office/powerpoint/2010/main" val="1557827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Sun Health 2022">
      <a:dk1>
        <a:srgbClr val="000000"/>
      </a:dk1>
      <a:lt1>
        <a:srgbClr val="FFFFFF"/>
      </a:lt1>
      <a:dk2>
        <a:srgbClr val="314865"/>
      </a:dk2>
      <a:lt2>
        <a:srgbClr val="E7E6E6"/>
      </a:lt2>
      <a:accent1>
        <a:srgbClr val="314865"/>
      </a:accent1>
      <a:accent2>
        <a:srgbClr val="2E7386"/>
      </a:accent2>
      <a:accent3>
        <a:srgbClr val="BAE0E5"/>
      </a:accent3>
      <a:accent4>
        <a:srgbClr val="A8BA39"/>
      </a:accent4>
      <a:accent5>
        <a:srgbClr val="C44C3D"/>
      </a:accent5>
      <a:accent6>
        <a:srgbClr val="F3F2EF"/>
      </a:accent6>
      <a:hlink>
        <a:srgbClr val="2E7386"/>
      </a:hlink>
      <a:folHlink>
        <a:srgbClr val="31486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36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 2013 - 2022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Morrison</dc:creator>
  <cp:lastModifiedBy>Stephanie Morrison</cp:lastModifiedBy>
  <cp:revision>8</cp:revision>
  <dcterms:created xsi:type="dcterms:W3CDTF">2023-01-05T18:04:25Z</dcterms:created>
  <dcterms:modified xsi:type="dcterms:W3CDTF">2023-01-09T21:02:15Z</dcterms:modified>
</cp:coreProperties>
</file>