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C3740-3DEF-8907-26EE-473D1DAFE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53400" y="2335695"/>
            <a:ext cx="3614530" cy="2087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67A572-EFF0-0B89-6F3A-4F6CBACCE3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19802FF-9AA5-79DA-AB16-297A4A24DF3B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153400" y="2335696"/>
            <a:ext cx="3614530" cy="2107096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17</cp:revision>
  <dcterms:created xsi:type="dcterms:W3CDTF">2023-01-05T18:04:25Z</dcterms:created>
  <dcterms:modified xsi:type="dcterms:W3CDTF">2023-01-09T21:04:52Z</dcterms:modified>
</cp:coreProperties>
</file>